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18"/>
  </p:notesMasterIdLst>
  <p:handoutMasterIdLst>
    <p:handoutMasterId r:id="rId19"/>
  </p:handoutMasterIdLst>
  <p:sldIdLst>
    <p:sldId id="340" r:id="rId6"/>
    <p:sldId id="337" r:id="rId7"/>
    <p:sldId id="264" r:id="rId8"/>
    <p:sldId id="265" r:id="rId9"/>
    <p:sldId id="342" r:id="rId10"/>
    <p:sldId id="344" r:id="rId11"/>
    <p:sldId id="301" r:id="rId12"/>
    <p:sldId id="259" r:id="rId13"/>
    <p:sldId id="267" r:id="rId14"/>
    <p:sldId id="260" r:id="rId15"/>
    <p:sldId id="348"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7970E-B977-42C5-9192-0BD16D2AD2BB}" v="139" dt="2025-06-19T11:08:07.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725" autoAdjust="0"/>
  </p:normalViewPr>
  <p:slideViewPr>
    <p:cSldViewPr snapToGrid="0">
      <p:cViewPr varScale="1">
        <p:scale>
          <a:sx n="106" d="100"/>
          <a:sy n="106" d="100"/>
        </p:scale>
        <p:origin x="792" y="96"/>
      </p:cViewPr>
      <p:guideLst>
        <p:guide orient="horz" pos="576"/>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BDB0A-FC5B-41FD-BA2D-10C4F6023A58}"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2073D631-DE5C-496B-900B-39AFCEF3532A}">
      <dgm:prSet phldrT="[Text]" custT="1"/>
      <dgm:spPr/>
      <dgm:t>
        <a:bodyPr/>
        <a:lstStyle/>
        <a:p>
          <a:r>
            <a:rPr lang="en-US" sz="4800" b="1">
              <a:solidFill>
                <a:schemeClr val="tx1"/>
              </a:solidFill>
              <a:effectLst>
                <a:outerShdw blurRad="38100" dist="38100" dir="2700000" algn="tl">
                  <a:srgbClr val="000000">
                    <a:alpha val="43137"/>
                  </a:srgbClr>
                </a:outerShdw>
              </a:effectLst>
            </a:rPr>
            <a:t>Denial</a:t>
          </a:r>
          <a:endParaRPr lang="en-US" sz="4800" b="1" dirty="0">
            <a:solidFill>
              <a:schemeClr val="tx1"/>
            </a:solidFill>
            <a:effectLst>
              <a:outerShdw blurRad="38100" dist="38100" dir="2700000" algn="tl">
                <a:srgbClr val="000000">
                  <a:alpha val="43137"/>
                </a:srgbClr>
              </a:outerShdw>
            </a:effectLst>
          </a:endParaRPr>
        </a:p>
      </dgm:t>
    </dgm:pt>
    <dgm:pt modelId="{71FCDECB-2745-4018-9B32-F3E0EC3C982C}" type="parTrans" cxnId="{0698DC39-2A08-41A1-A8B6-D3B3D4520D4B}">
      <dgm:prSet/>
      <dgm:spPr/>
      <dgm:t>
        <a:bodyPr/>
        <a:lstStyle/>
        <a:p>
          <a:endParaRPr lang="en-US" sz="4800"/>
        </a:p>
      </dgm:t>
    </dgm:pt>
    <dgm:pt modelId="{BBDE6844-ECF0-4E62-8D72-1E92248AF2F9}" type="sibTrans" cxnId="{0698DC39-2A08-41A1-A8B6-D3B3D4520D4B}">
      <dgm:prSet custT="1"/>
      <dgm:spPr/>
      <dgm:t>
        <a:bodyPr/>
        <a:lstStyle/>
        <a:p>
          <a:endParaRPr lang="en-US" sz="4800"/>
        </a:p>
      </dgm:t>
    </dgm:pt>
    <dgm:pt modelId="{2A445288-36FB-4B01-AE8B-8CEC0F7AE33D}">
      <dgm:prSet phldrT="[Text]" custT="1"/>
      <dgm:spPr/>
      <dgm:t>
        <a:bodyPr/>
        <a:lstStyle/>
        <a:p>
          <a:r>
            <a:rPr lang="en-US" sz="4800" b="1">
              <a:solidFill>
                <a:schemeClr val="tx1"/>
              </a:solidFill>
              <a:effectLst>
                <a:outerShdw blurRad="38100" dist="38100" dir="2700000" algn="tl">
                  <a:srgbClr val="000000">
                    <a:alpha val="43137"/>
                  </a:srgbClr>
                </a:outerShdw>
              </a:effectLst>
            </a:rPr>
            <a:t>Anger</a:t>
          </a:r>
          <a:endParaRPr lang="en-US" sz="4800" b="1" dirty="0">
            <a:solidFill>
              <a:schemeClr val="tx1"/>
            </a:solidFill>
            <a:effectLst>
              <a:outerShdw blurRad="38100" dist="38100" dir="2700000" algn="tl">
                <a:srgbClr val="000000">
                  <a:alpha val="43137"/>
                </a:srgbClr>
              </a:outerShdw>
            </a:effectLst>
          </a:endParaRPr>
        </a:p>
      </dgm:t>
    </dgm:pt>
    <dgm:pt modelId="{5F496D2C-6494-4C4B-A6D0-F732DEB695CE}" type="parTrans" cxnId="{22DC13D0-80B1-4F8C-A353-3F11DCC2AA31}">
      <dgm:prSet/>
      <dgm:spPr/>
      <dgm:t>
        <a:bodyPr/>
        <a:lstStyle/>
        <a:p>
          <a:endParaRPr lang="en-US" sz="4800"/>
        </a:p>
      </dgm:t>
    </dgm:pt>
    <dgm:pt modelId="{3D3F740D-9D6D-479D-BFEA-88BB4A2DD6EC}" type="sibTrans" cxnId="{22DC13D0-80B1-4F8C-A353-3F11DCC2AA31}">
      <dgm:prSet custT="1"/>
      <dgm:spPr/>
      <dgm:t>
        <a:bodyPr/>
        <a:lstStyle/>
        <a:p>
          <a:endParaRPr lang="en-US" sz="4800"/>
        </a:p>
      </dgm:t>
    </dgm:pt>
    <dgm:pt modelId="{ACD74A8B-0E06-411C-8F67-E30CFDD44C39}">
      <dgm:prSet phldrT="[Text]" custT="1"/>
      <dgm:spPr/>
      <dgm:t>
        <a:bodyPr/>
        <a:lstStyle/>
        <a:p>
          <a:r>
            <a:rPr lang="en-US" sz="4800" b="1" dirty="0">
              <a:solidFill>
                <a:schemeClr val="tx1"/>
              </a:solidFill>
              <a:effectLst>
                <a:outerShdw blurRad="38100" dist="38100" dir="2700000" algn="tl">
                  <a:srgbClr val="000000">
                    <a:alpha val="43137"/>
                  </a:srgbClr>
                </a:outerShdw>
              </a:effectLst>
            </a:rPr>
            <a:t>Bargaining</a:t>
          </a:r>
        </a:p>
      </dgm:t>
    </dgm:pt>
    <dgm:pt modelId="{507D4EAF-7D5B-422D-B966-9EA01AA84A77}" type="parTrans" cxnId="{A4CA51DC-96A6-4170-B150-661131F60B9A}">
      <dgm:prSet/>
      <dgm:spPr/>
      <dgm:t>
        <a:bodyPr/>
        <a:lstStyle/>
        <a:p>
          <a:endParaRPr lang="en-US" sz="4800"/>
        </a:p>
      </dgm:t>
    </dgm:pt>
    <dgm:pt modelId="{C6FDAA9A-83D0-46DB-9206-911828AF5567}" type="sibTrans" cxnId="{A4CA51DC-96A6-4170-B150-661131F60B9A}">
      <dgm:prSet custT="1"/>
      <dgm:spPr/>
      <dgm:t>
        <a:bodyPr/>
        <a:lstStyle/>
        <a:p>
          <a:endParaRPr lang="en-US" sz="4800"/>
        </a:p>
      </dgm:t>
    </dgm:pt>
    <dgm:pt modelId="{D53046BA-D5E6-45E5-BFA6-2A8FC6222019}">
      <dgm:prSet custT="1"/>
      <dgm:spPr/>
      <dgm:t>
        <a:bodyPr/>
        <a:lstStyle/>
        <a:p>
          <a:r>
            <a:rPr lang="en-US" sz="4800" b="1" dirty="0">
              <a:solidFill>
                <a:schemeClr val="tx1"/>
              </a:solidFill>
              <a:effectLst>
                <a:outerShdw blurRad="38100" dist="38100" dir="2700000" algn="tl">
                  <a:srgbClr val="000000">
                    <a:alpha val="43137"/>
                  </a:srgbClr>
                </a:outerShdw>
              </a:effectLst>
            </a:rPr>
            <a:t>Depression</a:t>
          </a:r>
        </a:p>
      </dgm:t>
    </dgm:pt>
    <dgm:pt modelId="{8C3F3899-0898-4E76-8435-E5102A7035BD}" type="parTrans" cxnId="{7CE24368-8B35-4ABE-9472-FE4147F19E0B}">
      <dgm:prSet/>
      <dgm:spPr/>
      <dgm:t>
        <a:bodyPr/>
        <a:lstStyle/>
        <a:p>
          <a:endParaRPr lang="en-US" sz="4800"/>
        </a:p>
      </dgm:t>
    </dgm:pt>
    <dgm:pt modelId="{5010AC21-3C3E-480D-B14C-1E5D1F5654E4}" type="sibTrans" cxnId="{7CE24368-8B35-4ABE-9472-FE4147F19E0B}">
      <dgm:prSet custT="1"/>
      <dgm:spPr/>
      <dgm:t>
        <a:bodyPr/>
        <a:lstStyle/>
        <a:p>
          <a:endParaRPr lang="en-US" sz="4800"/>
        </a:p>
      </dgm:t>
    </dgm:pt>
    <dgm:pt modelId="{BA2C504D-97B2-43B5-8F5F-A00EEC829962}">
      <dgm:prSet custT="1"/>
      <dgm:spPr/>
      <dgm:t>
        <a:bodyPr/>
        <a:lstStyle/>
        <a:p>
          <a:r>
            <a:rPr lang="en-US" sz="4800" b="1" dirty="0">
              <a:solidFill>
                <a:schemeClr val="tx1"/>
              </a:solidFill>
              <a:effectLst>
                <a:outerShdw blurRad="38100" dist="38100" dir="2700000" algn="tl">
                  <a:srgbClr val="000000">
                    <a:alpha val="43137"/>
                  </a:srgbClr>
                </a:outerShdw>
              </a:effectLst>
            </a:rPr>
            <a:t>Acceptance</a:t>
          </a:r>
        </a:p>
      </dgm:t>
    </dgm:pt>
    <dgm:pt modelId="{E93D281A-090E-48C5-B176-8DB0EAEAE9A6}" type="parTrans" cxnId="{FB063149-24A2-472C-8C2A-510FF2B4A914}">
      <dgm:prSet/>
      <dgm:spPr/>
      <dgm:t>
        <a:bodyPr/>
        <a:lstStyle/>
        <a:p>
          <a:endParaRPr lang="en-US" sz="4800"/>
        </a:p>
      </dgm:t>
    </dgm:pt>
    <dgm:pt modelId="{AE777EB5-FBA2-4983-BA51-C2A210ACEA6C}" type="sibTrans" cxnId="{FB063149-24A2-472C-8C2A-510FF2B4A914}">
      <dgm:prSet/>
      <dgm:spPr/>
      <dgm:t>
        <a:bodyPr/>
        <a:lstStyle/>
        <a:p>
          <a:endParaRPr lang="en-US" sz="4800"/>
        </a:p>
      </dgm:t>
    </dgm:pt>
    <dgm:pt modelId="{0E0D920E-FFC3-4846-BB6A-032B4C78FC25}" type="pres">
      <dgm:prSet presAssocID="{316BDB0A-FC5B-41FD-BA2D-10C4F6023A58}" presName="outerComposite" presStyleCnt="0">
        <dgm:presLayoutVars>
          <dgm:chMax val="5"/>
          <dgm:dir/>
          <dgm:resizeHandles val="exact"/>
        </dgm:presLayoutVars>
      </dgm:prSet>
      <dgm:spPr/>
    </dgm:pt>
    <dgm:pt modelId="{8BBA1746-274C-4E6B-B29D-E541A2AD6104}" type="pres">
      <dgm:prSet presAssocID="{316BDB0A-FC5B-41FD-BA2D-10C4F6023A58}" presName="dummyMaxCanvas" presStyleCnt="0">
        <dgm:presLayoutVars/>
      </dgm:prSet>
      <dgm:spPr/>
    </dgm:pt>
    <dgm:pt modelId="{055886C5-48E3-4111-B1EE-8A7D634163E1}" type="pres">
      <dgm:prSet presAssocID="{316BDB0A-FC5B-41FD-BA2D-10C4F6023A58}" presName="FiveNodes_1" presStyleLbl="node1" presStyleIdx="0" presStyleCnt="5">
        <dgm:presLayoutVars>
          <dgm:bulletEnabled val="1"/>
        </dgm:presLayoutVars>
      </dgm:prSet>
      <dgm:spPr/>
    </dgm:pt>
    <dgm:pt modelId="{775D6748-813A-443B-9397-B6DAF3B80D9A}" type="pres">
      <dgm:prSet presAssocID="{316BDB0A-FC5B-41FD-BA2D-10C4F6023A58}" presName="FiveNodes_2" presStyleLbl="node1" presStyleIdx="1" presStyleCnt="5">
        <dgm:presLayoutVars>
          <dgm:bulletEnabled val="1"/>
        </dgm:presLayoutVars>
      </dgm:prSet>
      <dgm:spPr/>
    </dgm:pt>
    <dgm:pt modelId="{69696308-8F8D-46DD-A509-84A63A2CFC71}" type="pres">
      <dgm:prSet presAssocID="{316BDB0A-FC5B-41FD-BA2D-10C4F6023A58}" presName="FiveNodes_3" presStyleLbl="node1" presStyleIdx="2" presStyleCnt="5">
        <dgm:presLayoutVars>
          <dgm:bulletEnabled val="1"/>
        </dgm:presLayoutVars>
      </dgm:prSet>
      <dgm:spPr/>
    </dgm:pt>
    <dgm:pt modelId="{F22806C7-BBE3-4E8A-BC4D-65A435E1C079}" type="pres">
      <dgm:prSet presAssocID="{316BDB0A-FC5B-41FD-BA2D-10C4F6023A58}" presName="FiveNodes_4" presStyleLbl="node1" presStyleIdx="3" presStyleCnt="5">
        <dgm:presLayoutVars>
          <dgm:bulletEnabled val="1"/>
        </dgm:presLayoutVars>
      </dgm:prSet>
      <dgm:spPr/>
    </dgm:pt>
    <dgm:pt modelId="{EC417AB1-4E26-4BFD-A3B4-318AB29B9E9C}" type="pres">
      <dgm:prSet presAssocID="{316BDB0A-FC5B-41FD-BA2D-10C4F6023A58}" presName="FiveNodes_5" presStyleLbl="node1" presStyleIdx="4" presStyleCnt="5">
        <dgm:presLayoutVars>
          <dgm:bulletEnabled val="1"/>
        </dgm:presLayoutVars>
      </dgm:prSet>
      <dgm:spPr/>
    </dgm:pt>
    <dgm:pt modelId="{718B96D0-892E-406D-B00C-135C789763F1}" type="pres">
      <dgm:prSet presAssocID="{316BDB0A-FC5B-41FD-BA2D-10C4F6023A58}" presName="FiveConn_1-2" presStyleLbl="fgAccFollowNode1" presStyleIdx="0" presStyleCnt="4">
        <dgm:presLayoutVars>
          <dgm:bulletEnabled val="1"/>
        </dgm:presLayoutVars>
      </dgm:prSet>
      <dgm:spPr/>
    </dgm:pt>
    <dgm:pt modelId="{67E6A5B8-4769-4C23-9D92-ADF16D929B3A}" type="pres">
      <dgm:prSet presAssocID="{316BDB0A-FC5B-41FD-BA2D-10C4F6023A58}" presName="FiveConn_2-3" presStyleLbl="fgAccFollowNode1" presStyleIdx="1" presStyleCnt="4">
        <dgm:presLayoutVars>
          <dgm:bulletEnabled val="1"/>
        </dgm:presLayoutVars>
      </dgm:prSet>
      <dgm:spPr/>
    </dgm:pt>
    <dgm:pt modelId="{2C4A8D67-8C12-4071-A00C-45B03177952A}" type="pres">
      <dgm:prSet presAssocID="{316BDB0A-FC5B-41FD-BA2D-10C4F6023A58}" presName="FiveConn_3-4" presStyleLbl="fgAccFollowNode1" presStyleIdx="2" presStyleCnt="4">
        <dgm:presLayoutVars>
          <dgm:bulletEnabled val="1"/>
        </dgm:presLayoutVars>
      </dgm:prSet>
      <dgm:spPr/>
    </dgm:pt>
    <dgm:pt modelId="{6003ABD8-4A81-4016-AE89-4AC568FEF590}" type="pres">
      <dgm:prSet presAssocID="{316BDB0A-FC5B-41FD-BA2D-10C4F6023A58}" presName="FiveConn_4-5" presStyleLbl="fgAccFollowNode1" presStyleIdx="3" presStyleCnt="4">
        <dgm:presLayoutVars>
          <dgm:bulletEnabled val="1"/>
        </dgm:presLayoutVars>
      </dgm:prSet>
      <dgm:spPr/>
    </dgm:pt>
    <dgm:pt modelId="{3BE7131D-B263-4E6D-83CE-5F4EC2136D4A}" type="pres">
      <dgm:prSet presAssocID="{316BDB0A-FC5B-41FD-BA2D-10C4F6023A58}" presName="FiveNodes_1_text" presStyleLbl="node1" presStyleIdx="4" presStyleCnt="5">
        <dgm:presLayoutVars>
          <dgm:bulletEnabled val="1"/>
        </dgm:presLayoutVars>
      </dgm:prSet>
      <dgm:spPr/>
    </dgm:pt>
    <dgm:pt modelId="{11B36266-20B7-42E7-A155-0194BA59A898}" type="pres">
      <dgm:prSet presAssocID="{316BDB0A-FC5B-41FD-BA2D-10C4F6023A58}" presName="FiveNodes_2_text" presStyleLbl="node1" presStyleIdx="4" presStyleCnt="5">
        <dgm:presLayoutVars>
          <dgm:bulletEnabled val="1"/>
        </dgm:presLayoutVars>
      </dgm:prSet>
      <dgm:spPr/>
    </dgm:pt>
    <dgm:pt modelId="{F3CF84D6-A925-4746-90D9-394458DC27A7}" type="pres">
      <dgm:prSet presAssocID="{316BDB0A-FC5B-41FD-BA2D-10C4F6023A58}" presName="FiveNodes_3_text" presStyleLbl="node1" presStyleIdx="4" presStyleCnt="5">
        <dgm:presLayoutVars>
          <dgm:bulletEnabled val="1"/>
        </dgm:presLayoutVars>
      </dgm:prSet>
      <dgm:spPr/>
    </dgm:pt>
    <dgm:pt modelId="{51D30D78-886B-48DC-BB75-2EAE27115252}" type="pres">
      <dgm:prSet presAssocID="{316BDB0A-FC5B-41FD-BA2D-10C4F6023A58}" presName="FiveNodes_4_text" presStyleLbl="node1" presStyleIdx="4" presStyleCnt="5">
        <dgm:presLayoutVars>
          <dgm:bulletEnabled val="1"/>
        </dgm:presLayoutVars>
      </dgm:prSet>
      <dgm:spPr/>
    </dgm:pt>
    <dgm:pt modelId="{ABEB73D2-38DD-44A7-A228-522DD8E647FD}" type="pres">
      <dgm:prSet presAssocID="{316BDB0A-FC5B-41FD-BA2D-10C4F6023A58}" presName="FiveNodes_5_text" presStyleLbl="node1" presStyleIdx="4" presStyleCnt="5">
        <dgm:presLayoutVars>
          <dgm:bulletEnabled val="1"/>
        </dgm:presLayoutVars>
      </dgm:prSet>
      <dgm:spPr/>
    </dgm:pt>
  </dgm:ptLst>
  <dgm:cxnLst>
    <dgm:cxn modelId="{5A4BF103-EFF2-498E-BB96-A38FAFC232DA}" type="presOf" srcId="{D53046BA-D5E6-45E5-BFA6-2A8FC6222019}" destId="{F22806C7-BBE3-4E8A-BC4D-65A435E1C079}" srcOrd="0" destOrd="0" presId="urn:microsoft.com/office/officeart/2005/8/layout/vProcess5"/>
    <dgm:cxn modelId="{D90F550B-0387-4948-B637-23F7E4FC6551}" type="presOf" srcId="{2073D631-DE5C-496B-900B-39AFCEF3532A}" destId="{055886C5-48E3-4111-B1EE-8A7D634163E1}" srcOrd="0" destOrd="0" presId="urn:microsoft.com/office/officeart/2005/8/layout/vProcess5"/>
    <dgm:cxn modelId="{7441EA0E-C67B-444F-829E-D59F183CDA4A}" type="presOf" srcId="{2A445288-36FB-4B01-AE8B-8CEC0F7AE33D}" destId="{775D6748-813A-443B-9397-B6DAF3B80D9A}" srcOrd="0" destOrd="0" presId="urn:microsoft.com/office/officeart/2005/8/layout/vProcess5"/>
    <dgm:cxn modelId="{A7AFF919-1CC7-4E6E-8695-666E4FC257EF}" type="presOf" srcId="{C6FDAA9A-83D0-46DB-9206-911828AF5567}" destId="{2C4A8D67-8C12-4071-A00C-45B03177952A}" srcOrd="0" destOrd="0" presId="urn:microsoft.com/office/officeart/2005/8/layout/vProcess5"/>
    <dgm:cxn modelId="{1D33C42D-E443-43D6-A61C-D6CDF4A73A22}" type="presOf" srcId="{3D3F740D-9D6D-479D-BFEA-88BB4A2DD6EC}" destId="{67E6A5B8-4769-4C23-9D92-ADF16D929B3A}" srcOrd="0" destOrd="0" presId="urn:microsoft.com/office/officeart/2005/8/layout/vProcess5"/>
    <dgm:cxn modelId="{5E9C9831-9AA5-42C3-9D3A-5236A9CADE38}" type="presOf" srcId="{BBDE6844-ECF0-4E62-8D72-1E92248AF2F9}" destId="{718B96D0-892E-406D-B00C-135C789763F1}" srcOrd="0" destOrd="0" presId="urn:microsoft.com/office/officeart/2005/8/layout/vProcess5"/>
    <dgm:cxn modelId="{0698DC39-2A08-41A1-A8B6-D3B3D4520D4B}" srcId="{316BDB0A-FC5B-41FD-BA2D-10C4F6023A58}" destId="{2073D631-DE5C-496B-900B-39AFCEF3532A}" srcOrd="0" destOrd="0" parTransId="{71FCDECB-2745-4018-9B32-F3E0EC3C982C}" sibTransId="{BBDE6844-ECF0-4E62-8D72-1E92248AF2F9}"/>
    <dgm:cxn modelId="{D4425962-08B9-493D-ABB0-30C1D0EFDF0D}" type="presOf" srcId="{BA2C504D-97B2-43B5-8F5F-A00EEC829962}" destId="{EC417AB1-4E26-4BFD-A3B4-318AB29B9E9C}" srcOrd="0" destOrd="0" presId="urn:microsoft.com/office/officeart/2005/8/layout/vProcess5"/>
    <dgm:cxn modelId="{7CE24368-8B35-4ABE-9472-FE4147F19E0B}" srcId="{316BDB0A-FC5B-41FD-BA2D-10C4F6023A58}" destId="{D53046BA-D5E6-45E5-BFA6-2A8FC6222019}" srcOrd="3" destOrd="0" parTransId="{8C3F3899-0898-4E76-8435-E5102A7035BD}" sibTransId="{5010AC21-3C3E-480D-B14C-1E5D1F5654E4}"/>
    <dgm:cxn modelId="{FB063149-24A2-472C-8C2A-510FF2B4A914}" srcId="{316BDB0A-FC5B-41FD-BA2D-10C4F6023A58}" destId="{BA2C504D-97B2-43B5-8F5F-A00EEC829962}" srcOrd="4" destOrd="0" parTransId="{E93D281A-090E-48C5-B176-8DB0EAEAE9A6}" sibTransId="{AE777EB5-FBA2-4983-BA51-C2A210ACEA6C}"/>
    <dgm:cxn modelId="{052AB54C-E9B6-49C5-9F9B-6F40986446D4}" type="presOf" srcId="{D53046BA-D5E6-45E5-BFA6-2A8FC6222019}" destId="{51D30D78-886B-48DC-BB75-2EAE27115252}" srcOrd="1" destOrd="0" presId="urn:microsoft.com/office/officeart/2005/8/layout/vProcess5"/>
    <dgm:cxn modelId="{B73C6A82-0CD9-4543-9347-811B036A81A4}" type="presOf" srcId="{BA2C504D-97B2-43B5-8F5F-A00EEC829962}" destId="{ABEB73D2-38DD-44A7-A228-522DD8E647FD}" srcOrd="1" destOrd="0" presId="urn:microsoft.com/office/officeart/2005/8/layout/vProcess5"/>
    <dgm:cxn modelId="{E1B33F83-69E9-4C5C-9007-91B6C24C857B}" type="presOf" srcId="{2A445288-36FB-4B01-AE8B-8CEC0F7AE33D}" destId="{11B36266-20B7-42E7-A155-0194BA59A898}" srcOrd="1" destOrd="0" presId="urn:microsoft.com/office/officeart/2005/8/layout/vProcess5"/>
    <dgm:cxn modelId="{861769AA-6575-4E4A-88C7-AFDC7EA6E89B}" type="presOf" srcId="{2073D631-DE5C-496B-900B-39AFCEF3532A}" destId="{3BE7131D-B263-4E6D-83CE-5F4EC2136D4A}" srcOrd="1" destOrd="0" presId="urn:microsoft.com/office/officeart/2005/8/layout/vProcess5"/>
    <dgm:cxn modelId="{2EFCACAB-96A8-4EFD-B222-C96B8F8F055A}" type="presOf" srcId="{316BDB0A-FC5B-41FD-BA2D-10C4F6023A58}" destId="{0E0D920E-FFC3-4846-BB6A-032B4C78FC25}" srcOrd="0" destOrd="0" presId="urn:microsoft.com/office/officeart/2005/8/layout/vProcess5"/>
    <dgm:cxn modelId="{2B82A3BD-76CB-4495-B446-F67F2F8F4567}" type="presOf" srcId="{ACD74A8B-0E06-411C-8F67-E30CFDD44C39}" destId="{69696308-8F8D-46DD-A509-84A63A2CFC71}" srcOrd="0" destOrd="0" presId="urn:microsoft.com/office/officeart/2005/8/layout/vProcess5"/>
    <dgm:cxn modelId="{22DC13D0-80B1-4F8C-A353-3F11DCC2AA31}" srcId="{316BDB0A-FC5B-41FD-BA2D-10C4F6023A58}" destId="{2A445288-36FB-4B01-AE8B-8CEC0F7AE33D}" srcOrd="1" destOrd="0" parTransId="{5F496D2C-6494-4C4B-A6D0-F732DEB695CE}" sibTransId="{3D3F740D-9D6D-479D-BFEA-88BB4A2DD6EC}"/>
    <dgm:cxn modelId="{A4CA51DC-96A6-4170-B150-661131F60B9A}" srcId="{316BDB0A-FC5B-41FD-BA2D-10C4F6023A58}" destId="{ACD74A8B-0E06-411C-8F67-E30CFDD44C39}" srcOrd="2" destOrd="0" parTransId="{507D4EAF-7D5B-422D-B966-9EA01AA84A77}" sibTransId="{C6FDAA9A-83D0-46DB-9206-911828AF5567}"/>
    <dgm:cxn modelId="{E3EFD0DF-5CB3-4087-A90A-029605C7056B}" type="presOf" srcId="{5010AC21-3C3E-480D-B14C-1E5D1F5654E4}" destId="{6003ABD8-4A81-4016-AE89-4AC568FEF590}" srcOrd="0" destOrd="0" presId="urn:microsoft.com/office/officeart/2005/8/layout/vProcess5"/>
    <dgm:cxn modelId="{3B94D9E1-E6D3-4330-B3FA-DF32C9CA508F}" type="presOf" srcId="{ACD74A8B-0E06-411C-8F67-E30CFDD44C39}" destId="{F3CF84D6-A925-4746-90D9-394458DC27A7}" srcOrd="1" destOrd="0" presId="urn:microsoft.com/office/officeart/2005/8/layout/vProcess5"/>
    <dgm:cxn modelId="{C3EA84EE-401D-4CC8-AFA7-CB451568567C}" type="presParOf" srcId="{0E0D920E-FFC3-4846-BB6A-032B4C78FC25}" destId="{8BBA1746-274C-4E6B-B29D-E541A2AD6104}" srcOrd="0" destOrd="0" presId="urn:microsoft.com/office/officeart/2005/8/layout/vProcess5"/>
    <dgm:cxn modelId="{996DF2F9-6221-4AB2-A7FB-94FC9B1115FB}" type="presParOf" srcId="{0E0D920E-FFC3-4846-BB6A-032B4C78FC25}" destId="{055886C5-48E3-4111-B1EE-8A7D634163E1}" srcOrd="1" destOrd="0" presId="urn:microsoft.com/office/officeart/2005/8/layout/vProcess5"/>
    <dgm:cxn modelId="{FA801FBF-5AB7-489F-BA55-BBB484E41BE3}" type="presParOf" srcId="{0E0D920E-FFC3-4846-BB6A-032B4C78FC25}" destId="{775D6748-813A-443B-9397-B6DAF3B80D9A}" srcOrd="2" destOrd="0" presId="urn:microsoft.com/office/officeart/2005/8/layout/vProcess5"/>
    <dgm:cxn modelId="{F277F9A2-0ED1-40E1-819F-F190C811B995}" type="presParOf" srcId="{0E0D920E-FFC3-4846-BB6A-032B4C78FC25}" destId="{69696308-8F8D-46DD-A509-84A63A2CFC71}" srcOrd="3" destOrd="0" presId="urn:microsoft.com/office/officeart/2005/8/layout/vProcess5"/>
    <dgm:cxn modelId="{73F30FFA-031D-44B0-9D69-AB1D2F071C31}" type="presParOf" srcId="{0E0D920E-FFC3-4846-BB6A-032B4C78FC25}" destId="{F22806C7-BBE3-4E8A-BC4D-65A435E1C079}" srcOrd="4" destOrd="0" presId="urn:microsoft.com/office/officeart/2005/8/layout/vProcess5"/>
    <dgm:cxn modelId="{2DF16D63-F3D8-48C9-A1A8-A991B2D1F04E}" type="presParOf" srcId="{0E0D920E-FFC3-4846-BB6A-032B4C78FC25}" destId="{EC417AB1-4E26-4BFD-A3B4-318AB29B9E9C}" srcOrd="5" destOrd="0" presId="urn:microsoft.com/office/officeart/2005/8/layout/vProcess5"/>
    <dgm:cxn modelId="{6ABB545D-B11B-4FCB-9118-5D2A633A8124}" type="presParOf" srcId="{0E0D920E-FFC3-4846-BB6A-032B4C78FC25}" destId="{718B96D0-892E-406D-B00C-135C789763F1}" srcOrd="6" destOrd="0" presId="urn:microsoft.com/office/officeart/2005/8/layout/vProcess5"/>
    <dgm:cxn modelId="{FA0F9B9E-6D62-4BEA-86DF-EC112859D226}" type="presParOf" srcId="{0E0D920E-FFC3-4846-BB6A-032B4C78FC25}" destId="{67E6A5B8-4769-4C23-9D92-ADF16D929B3A}" srcOrd="7" destOrd="0" presId="urn:microsoft.com/office/officeart/2005/8/layout/vProcess5"/>
    <dgm:cxn modelId="{157DE192-F46F-4DB8-841E-0D29D8CDA4E9}" type="presParOf" srcId="{0E0D920E-FFC3-4846-BB6A-032B4C78FC25}" destId="{2C4A8D67-8C12-4071-A00C-45B03177952A}" srcOrd="8" destOrd="0" presId="urn:microsoft.com/office/officeart/2005/8/layout/vProcess5"/>
    <dgm:cxn modelId="{70DBEC8C-E890-455E-B300-4D423FF2C22E}" type="presParOf" srcId="{0E0D920E-FFC3-4846-BB6A-032B4C78FC25}" destId="{6003ABD8-4A81-4016-AE89-4AC568FEF590}" srcOrd="9" destOrd="0" presId="urn:microsoft.com/office/officeart/2005/8/layout/vProcess5"/>
    <dgm:cxn modelId="{F135EE85-44D2-4C5C-B303-184A55BF5CC1}" type="presParOf" srcId="{0E0D920E-FFC3-4846-BB6A-032B4C78FC25}" destId="{3BE7131D-B263-4E6D-83CE-5F4EC2136D4A}" srcOrd="10" destOrd="0" presId="urn:microsoft.com/office/officeart/2005/8/layout/vProcess5"/>
    <dgm:cxn modelId="{52EA38CB-959C-4EF5-A9EF-B1D07A9CDE24}" type="presParOf" srcId="{0E0D920E-FFC3-4846-BB6A-032B4C78FC25}" destId="{11B36266-20B7-42E7-A155-0194BA59A898}" srcOrd="11" destOrd="0" presId="urn:microsoft.com/office/officeart/2005/8/layout/vProcess5"/>
    <dgm:cxn modelId="{DC1B0B37-4B00-42FB-BD9A-D900BAC2733F}" type="presParOf" srcId="{0E0D920E-FFC3-4846-BB6A-032B4C78FC25}" destId="{F3CF84D6-A925-4746-90D9-394458DC27A7}" srcOrd="12" destOrd="0" presId="urn:microsoft.com/office/officeart/2005/8/layout/vProcess5"/>
    <dgm:cxn modelId="{53E2668A-B734-4849-A7B1-FD916E1329D5}" type="presParOf" srcId="{0E0D920E-FFC3-4846-BB6A-032B4C78FC25}" destId="{51D30D78-886B-48DC-BB75-2EAE27115252}" srcOrd="13" destOrd="0" presId="urn:microsoft.com/office/officeart/2005/8/layout/vProcess5"/>
    <dgm:cxn modelId="{A68B4264-72DE-413D-941C-27ACC82D47D4}" type="presParOf" srcId="{0E0D920E-FFC3-4846-BB6A-032B4C78FC25}" destId="{ABEB73D2-38DD-44A7-A228-522DD8E647FD}" srcOrd="14" destOrd="0" presId="urn:microsoft.com/office/officeart/2005/8/layout/vProcess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DACC66-CA1B-4AA5-AFE8-BA48A07B45B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1741CAA-A3B4-4FDC-BB8E-4C065DAA86E9}">
      <dgm:prSet phldrT="[Text]">
        <dgm:style>
          <a:lnRef idx="0">
            <a:schemeClr val="accent2"/>
          </a:lnRef>
          <a:fillRef idx="3">
            <a:schemeClr val="accent2"/>
          </a:fillRef>
          <a:effectRef idx="3">
            <a:schemeClr val="accent2"/>
          </a:effectRef>
          <a:fontRef idx="minor">
            <a:schemeClr val="lt1"/>
          </a:fontRef>
        </dgm:style>
      </dgm:prSet>
      <dgm:spPr>
        <a:xfrm>
          <a:off x="350575" y="1420876"/>
          <a:ext cx="4908058"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gm:spPr>
      <dgm:t>
        <a:bodyPr/>
        <a:lstStyle/>
        <a:p>
          <a:pPr>
            <a:buNone/>
          </a:pPr>
          <a:r>
            <a:rPr lang="en-US" b="1">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Minutes/Days                After Announcement</a:t>
          </a:r>
          <a:endParaRPr lang="en-US" b="1"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endParaRPr>
        </a:p>
      </dgm:t>
    </dgm:pt>
    <dgm:pt modelId="{3E4FD1D2-4D46-4974-849D-2770E445D51F}" type="parTrans" cxnId="{045CEBF5-3549-496C-B9B4-A2338162180F}">
      <dgm:prSet/>
      <dgm:spPr/>
      <dgm:t>
        <a:bodyPr/>
        <a:lstStyle/>
        <a:p>
          <a:endParaRPr lang="en-US"/>
        </a:p>
      </dgm:t>
    </dgm:pt>
    <dgm:pt modelId="{576571D5-FA9E-49BA-B5E7-EC5159374F9D}" type="sibTrans" cxnId="{045CEBF5-3549-496C-B9B4-A2338162180F}">
      <dgm:prSet/>
      <dgm:spPr/>
      <dgm:t>
        <a:bodyPr/>
        <a:lstStyle/>
        <a:p>
          <a:endParaRPr lang="en-US"/>
        </a:p>
      </dgm:t>
    </dgm:pt>
    <dgm:pt modelId="{9962D457-B4B5-4D0F-9993-70209798E176}">
      <dgm:prSet phldrT="[Text]">
        <dgm:style>
          <a:lnRef idx="0">
            <a:schemeClr val="accent2"/>
          </a:lnRef>
          <a:fillRef idx="3">
            <a:schemeClr val="accent2"/>
          </a:fillRef>
          <a:effectRef idx="3">
            <a:schemeClr val="accent2"/>
          </a:effectRef>
          <a:fontRef idx="minor">
            <a:schemeClr val="lt1"/>
          </a:fontRef>
        </dgm:style>
      </dgm:prSet>
      <dgm:spPr>
        <a:xfrm>
          <a:off x="350575" y="2781676"/>
          <a:ext cx="4908058"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gm:spPr>
      <dgm:t>
        <a:bodyPr/>
        <a:lstStyle/>
        <a:p>
          <a:pPr>
            <a:buNone/>
          </a:pPr>
          <a:r>
            <a:rPr lang="en-US" b="1">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Week After Announcement</a:t>
          </a:r>
          <a:endParaRPr lang="en-US" b="1"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endParaRPr>
        </a:p>
      </dgm:t>
    </dgm:pt>
    <dgm:pt modelId="{6E902A78-4F23-427E-9848-C88B747E614C}" type="parTrans" cxnId="{551069C6-951F-4B29-AE5F-5F04D4028E46}">
      <dgm:prSet/>
      <dgm:spPr/>
      <dgm:t>
        <a:bodyPr/>
        <a:lstStyle/>
        <a:p>
          <a:endParaRPr lang="en-US"/>
        </a:p>
      </dgm:t>
    </dgm:pt>
    <dgm:pt modelId="{0F016862-DA4B-44E3-9B6D-904A29B0A932}" type="sibTrans" cxnId="{551069C6-951F-4B29-AE5F-5F04D4028E46}">
      <dgm:prSet/>
      <dgm:spPr/>
      <dgm:t>
        <a:bodyPr/>
        <a:lstStyle/>
        <a:p>
          <a:endParaRPr lang="en-US"/>
        </a:p>
      </dgm:t>
    </dgm:pt>
    <dgm:pt modelId="{D6A4CC97-D8CC-4164-8FBE-43AB62247C39}">
      <dgm:prSet>
        <dgm:style>
          <a:lnRef idx="0">
            <a:schemeClr val="accent2"/>
          </a:lnRef>
          <a:fillRef idx="3">
            <a:schemeClr val="accent2"/>
          </a:fillRef>
          <a:effectRef idx="3">
            <a:schemeClr val="accent2"/>
          </a:effectRef>
          <a:fontRef idx="minor">
            <a:schemeClr val="lt1"/>
          </a:fontRef>
        </dgm:style>
      </dgm:prSet>
      <dgm:spPr>
        <a:xfrm>
          <a:off x="350575" y="4142477"/>
          <a:ext cx="4908058"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gm:spPr>
      <dgm:t>
        <a:bodyPr/>
        <a:lstStyle/>
        <a:p>
          <a:pPr>
            <a:buNone/>
          </a:pPr>
          <a:r>
            <a:rPr lang="en-US" b="1"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Month After Announcement</a:t>
          </a:r>
        </a:p>
      </dgm:t>
    </dgm:pt>
    <dgm:pt modelId="{1B13EA65-1A25-4AE9-BDF1-F5639686EC42}" type="parTrans" cxnId="{8B6A237E-3995-4A7B-8E51-C8CF54B7A0E5}">
      <dgm:prSet/>
      <dgm:spPr/>
      <dgm:t>
        <a:bodyPr/>
        <a:lstStyle/>
        <a:p>
          <a:endParaRPr lang="en-US"/>
        </a:p>
      </dgm:t>
    </dgm:pt>
    <dgm:pt modelId="{7470398B-AA77-49B6-A63E-FDE5DF608F2A}" type="sibTrans" cxnId="{8B6A237E-3995-4A7B-8E51-C8CF54B7A0E5}">
      <dgm:prSet/>
      <dgm:spPr/>
      <dgm:t>
        <a:bodyPr/>
        <a:lstStyle/>
        <a:p>
          <a:endParaRPr lang="en-US"/>
        </a:p>
      </dgm:t>
    </dgm:pt>
    <dgm:pt modelId="{0294A192-F5CE-45A0-A03E-EF346D46DE75}">
      <dgm:prSet>
        <dgm:style>
          <a:lnRef idx="0">
            <a:schemeClr val="accent2"/>
          </a:lnRef>
          <a:fillRef idx="3">
            <a:schemeClr val="accent2"/>
          </a:fillRef>
          <a:effectRef idx="3">
            <a:schemeClr val="accent2"/>
          </a:effectRef>
          <a:fontRef idx="minor">
            <a:schemeClr val="lt1"/>
          </a:fontRef>
        </dgm:style>
      </dgm:prSet>
      <dgm:spPr>
        <a:xfrm>
          <a:off x="350575" y="60076"/>
          <a:ext cx="4908058"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gm:spPr>
      <dgm:t>
        <a:bodyPr/>
        <a:lstStyle/>
        <a:p>
          <a:pPr>
            <a:buNone/>
          </a:pPr>
          <a:r>
            <a:rPr lang="en-US" b="1">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Before Announcement</a:t>
          </a:r>
          <a:endParaRPr lang="en-US" b="1"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endParaRPr>
        </a:p>
      </dgm:t>
    </dgm:pt>
    <dgm:pt modelId="{60A0CFAE-A5F1-4D42-A282-5720181DB2E5}" type="parTrans" cxnId="{B671A5DE-AB5A-4FC2-9202-48CAAA5C67E8}">
      <dgm:prSet/>
      <dgm:spPr/>
      <dgm:t>
        <a:bodyPr/>
        <a:lstStyle/>
        <a:p>
          <a:endParaRPr lang="en-US"/>
        </a:p>
      </dgm:t>
    </dgm:pt>
    <dgm:pt modelId="{3DBAB6AF-D97A-44EC-95A4-935C96C99493}" type="sibTrans" cxnId="{B671A5DE-AB5A-4FC2-9202-48CAAA5C67E8}">
      <dgm:prSet/>
      <dgm:spPr/>
      <dgm:t>
        <a:bodyPr/>
        <a:lstStyle/>
        <a:p>
          <a:endParaRPr lang="en-US"/>
        </a:p>
      </dgm:t>
    </dgm:pt>
    <dgm:pt modelId="{9105928F-B375-4BCC-B48F-A0ECD61A49E5}" type="pres">
      <dgm:prSet presAssocID="{45DACC66-CA1B-4AA5-AFE8-BA48A07B45BB}" presName="linear" presStyleCnt="0">
        <dgm:presLayoutVars>
          <dgm:dir/>
          <dgm:animLvl val="lvl"/>
          <dgm:resizeHandles val="exact"/>
        </dgm:presLayoutVars>
      </dgm:prSet>
      <dgm:spPr/>
    </dgm:pt>
    <dgm:pt modelId="{E4E7A3FA-5724-48D8-A124-3361750F6E73}" type="pres">
      <dgm:prSet presAssocID="{0294A192-F5CE-45A0-A03E-EF346D46DE75}" presName="parentLin" presStyleCnt="0"/>
      <dgm:spPr/>
    </dgm:pt>
    <dgm:pt modelId="{DD480148-D604-4E32-85B3-84D805AF9818}" type="pres">
      <dgm:prSet presAssocID="{0294A192-F5CE-45A0-A03E-EF346D46DE75}" presName="parentLeftMargin" presStyleLbl="node1" presStyleIdx="0" presStyleCnt="4"/>
      <dgm:spPr/>
    </dgm:pt>
    <dgm:pt modelId="{A5DE5DC3-0DB4-471F-92DE-38B5D1D3542E}" type="pres">
      <dgm:prSet presAssocID="{0294A192-F5CE-45A0-A03E-EF346D46DE75}" presName="parentText" presStyleLbl="node1" presStyleIdx="0" presStyleCnt="4">
        <dgm:presLayoutVars>
          <dgm:chMax val="0"/>
          <dgm:bulletEnabled val="1"/>
        </dgm:presLayoutVars>
      </dgm:prSet>
      <dgm:spPr/>
    </dgm:pt>
    <dgm:pt modelId="{C50E791D-1248-43D0-8456-C309905BEF1C}" type="pres">
      <dgm:prSet presAssocID="{0294A192-F5CE-45A0-A03E-EF346D46DE75}" presName="negativeSpace" presStyleCnt="0"/>
      <dgm:spPr/>
    </dgm:pt>
    <dgm:pt modelId="{8B9258C6-F747-4F84-ABFA-A353AB18292A}" type="pres">
      <dgm:prSet presAssocID="{0294A192-F5CE-45A0-A03E-EF346D46DE75}" presName="childText" presStyleLbl="conFgAcc1" presStyleIdx="0" presStyleCnt="4" custScaleX="100000">
        <dgm:presLayoutVars>
          <dgm:bulletEnabled val="1"/>
        </dgm:presLayoutVars>
      </dgm:prSet>
      <dgm:spPr>
        <a:xfrm>
          <a:off x="0" y="502876"/>
          <a:ext cx="7011512"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ln>
        <a:effectLst/>
      </dgm:spPr>
    </dgm:pt>
    <dgm:pt modelId="{C4BFB191-044B-461A-A556-1C952AD71B3C}" type="pres">
      <dgm:prSet presAssocID="{3DBAB6AF-D97A-44EC-95A4-935C96C99493}" presName="spaceBetweenRectangles" presStyleCnt="0"/>
      <dgm:spPr/>
    </dgm:pt>
    <dgm:pt modelId="{E57E4EAA-7F9C-44C5-B439-30F8634336A0}" type="pres">
      <dgm:prSet presAssocID="{71741CAA-A3B4-4FDC-BB8E-4C065DAA86E9}" presName="parentLin" presStyleCnt="0"/>
      <dgm:spPr/>
    </dgm:pt>
    <dgm:pt modelId="{6EE0F218-3C79-43D7-930C-33D0A6698F82}" type="pres">
      <dgm:prSet presAssocID="{71741CAA-A3B4-4FDC-BB8E-4C065DAA86E9}" presName="parentLeftMargin" presStyleLbl="node1" presStyleIdx="0" presStyleCnt="4"/>
      <dgm:spPr/>
    </dgm:pt>
    <dgm:pt modelId="{C10E676C-9292-4D75-B0D0-36483E850AE8}" type="pres">
      <dgm:prSet presAssocID="{71741CAA-A3B4-4FDC-BB8E-4C065DAA86E9}" presName="parentText" presStyleLbl="node1" presStyleIdx="1" presStyleCnt="4">
        <dgm:presLayoutVars>
          <dgm:chMax val="0"/>
          <dgm:bulletEnabled val="1"/>
        </dgm:presLayoutVars>
      </dgm:prSet>
      <dgm:spPr/>
    </dgm:pt>
    <dgm:pt modelId="{C95DF589-E3FD-44C6-8FD7-A10CBEB3869F}" type="pres">
      <dgm:prSet presAssocID="{71741CAA-A3B4-4FDC-BB8E-4C065DAA86E9}" presName="negativeSpace" presStyleCnt="0"/>
      <dgm:spPr/>
    </dgm:pt>
    <dgm:pt modelId="{64CB083D-468D-4440-BBDA-2CFAFB01D750}" type="pres">
      <dgm:prSet presAssocID="{71741CAA-A3B4-4FDC-BB8E-4C065DAA86E9}" presName="childText" presStyleLbl="conFgAcc1" presStyleIdx="1" presStyleCnt="4">
        <dgm:presLayoutVars>
          <dgm:bulletEnabled val="1"/>
        </dgm:presLayoutVars>
      </dgm:prSet>
      <dgm:spPr>
        <a:xfrm>
          <a:off x="0" y="1863676"/>
          <a:ext cx="7011512"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ln>
        <a:effectLst/>
      </dgm:spPr>
    </dgm:pt>
    <dgm:pt modelId="{5FD8DCEF-A704-4D9A-AD11-A445400F6E38}" type="pres">
      <dgm:prSet presAssocID="{576571D5-FA9E-49BA-B5E7-EC5159374F9D}" presName="spaceBetweenRectangles" presStyleCnt="0"/>
      <dgm:spPr/>
    </dgm:pt>
    <dgm:pt modelId="{290BEAC9-B3A6-42EE-A92B-04B7F2690C30}" type="pres">
      <dgm:prSet presAssocID="{9962D457-B4B5-4D0F-9993-70209798E176}" presName="parentLin" presStyleCnt="0"/>
      <dgm:spPr/>
    </dgm:pt>
    <dgm:pt modelId="{4886CDA9-969E-4FF1-AB0F-D70ABC1825F9}" type="pres">
      <dgm:prSet presAssocID="{9962D457-B4B5-4D0F-9993-70209798E176}" presName="parentLeftMargin" presStyleLbl="node1" presStyleIdx="1" presStyleCnt="4"/>
      <dgm:spPr/>
    </dgm:pt>
    <dgm:pt modelId="{1A24155B-045F-40C0-BDF2-FB30372E48DD}" type="pres">
      <dgm:prSet presAssocID="{9962D457-B4B5-4D0F-9993-70209798E176}" presName="parentText" presStyleLbl="node1" presStyleIdx="2" presStyleCnt="4">
        <dgm:presLayoutVars>
          <dgm:chMax val="0"/>
          <dgm:bulletEnabled val="1"/>
        </dgm:presLayoutVars>
      </dgm:prSet>
      <dgm:spPr/>
    </dgm:pt>
    <dgm:pt modelId="{4DF1F451-7E64-4075-8274-223D45D35B1E}" type="pres">
      <dgm:prSet presAssocID="{9962D457-B4B5-4D0F-9993-70209798E176}" presName="negativeSpace" presStyleCnt="0"/>
      <dgm:spPr/>
    </dgm:pt>
    <dgm:pt modelId="{52B1A708-1A9A-412A-9CDB-BD36C58CFEB8}" type="pres">
      <dgm:prSet presAssocID="{9962D457-B4B5-4D0F-9993-70209798E176}" presName="childText" presStyleLbl="conFgAcc1" presStyleIdx="2" presStyleCnt="4">
        <dgm:presLayoutVars>
          <dgm:bulletEnabled val="1"/>
        </dgm:presLayoutVars>
      </dgm:prSet>
      <dgm:spPr>
        <a:xfrm>
          <a:off x="0" y="3224477"/>
          <a:ext cx="7011512"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ln>
        <a:effectLst/>
      </dgm:spPr>
    </dgm:pt>
    <dgm:pt modelId="{2E3F6555-9B2A-4BDA-8DDB-AA84FC29735C}" type="pres">
      <dgm:prSet presAssocID="{0F016862-DA4B-44E3-9B6D-904A29B0A932}" presName="spaceBetweenRectangles" presStyleCnt="0"/>
      <dgm:spPr/>
    </dgm:pt>
    <dgm:pt modelId="{6C7C7EDB-25A2-447C-A8DD-56B8B5974347}" type="pres">
      <dgm:prSet presAssocID="{D6A4CC97-D8CC-4164-8FBE-43AB62247C39}" presName="parentLin" presStyleCnt="0"/>
      <dgm:spPr/>
    </dgm:pt>
    <dgm:pt modelId="{695F85B3-C96E-4257-8200-4FA345601DAF}" type="pres">
      <dgm:prSet presAssocID="{D6A4CC97-D8CC-4164-8FBE-43AB62247C39}" presName="parentLeftMargin" presStyleLbl="node1" presStyleIdx="2" presStyleCnt="4"/>
      <dgm:spPr/>
    </dgm:pt>
    <dgm:pt modelId="{D06C7F79-D354-4329-A89D-8B9FB1990E9C}" type="pres">
      <dgm:prSet presAssocID="{D6A4CC97-D8CC-4164-8FBE-43AB62247C39}" presName="parentText" presStyleLbl="node1" presStyleIdx="3" presStyleCnt="4">
        <dgm:presLayoutVars>
          <dgm:chMax val="0"/>
          <dgm:bulletEnabled val="1"/>
        </dgm:presLayoutVars>
      </dgm:prSet>
      <dgm:spPr/>
    </dgm:pt>
    <dgm:pt modelId="{7BE0C965-65A1-44EA-B93D-356EF499142B}" type="pres">
      <dgm:prSet presAssocID="{D6A4CC97-D8CC-4164-8FBE-43AB62247C39}" presName="negativeSpace" presStyleCnt="0"/>
      <dgm:spPr/>
    </dgm:pt>
    <dgm:pt modelId="{33A1D3A7-4598-4541-BAB7-32725B716869}" type="pres">
      <dgm:prSet presAssocID="{D6A4CC97-D8CC-4164-8FBE-43AB62247C39}" presName="childText" presStyleLbl="conFgAcc1" presStyleIdx="3" presStyleCnt="4">
        <dgm:presLayoutVars>
          <dgm:bulletEnabled val="1"/>
        </dgm:presLayoutVars>
      </dgm:prSet>
      <dgm:spPr>
        <a:xfrm>
          <a:off x="0" y="4585277"/>
          <a:ext cx="7011512"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ln>
        <a:effectLst/>
      </dgm:spPr>
    </dgm:pt>
  </dgm:ptLst>
  <dgm:cxnLst>
    <dgm:cxn modelId="{AE627A09-AB9D-4532-866B-F2C6F2E09A3C}" type="presOf" srcId="{45DACC66-CA1B-4AA5-AFE8-BA48A07B45BB}" destId="{9105928F-B375-4BCC-B48F-A0ECD61A49E5}" srcOrd="0" destOrd="0" presId="urn:microsoft.com/office/officeart/2005/8/layout/list1"/>
    <dgm:cxn modelId="{F89B8332-E5F8-4EA3-8A10-B5086E32DFA8}" type="presOf" srcId="{0294A192-F5CE-45A0-A03E-EF346D46DE75}" destId="{A5DE5DC3-0DB4-471F-92DE-38B5D1D3542E}" srcOrd="1" destOrd="0" presId="urn:microsoft.com/office/officeart/2005/8/layout/list1"/>
    <dgm:cxn modelId="{0D4C6777-A180-4BC3-85D1-2E441F377920}" type="presOf" srcId="{9962D457-B4B5-4D0F-9993-70209798E176}" destId="{1A24155B-045F-40C0-BDF2-FB30372E48DD}" srcOrd="1" destOrd="0" presId="urn:microsoft.com/office/officeart/2005/8/layout/list1"/>
    <dgm:cxn modelId="{BBD0B258-497B-42AE-9F8D-E6BCC33D3BB6}" type="presOf" srcId="{9962D457-B4B5-4D0F-9993-70209798E176}" destId="{4886CDA9-969E-4FF1-AB0F-D70ABC1825F9}" srcOrd="0" destOrd="0" presId="urn:microsoft.com/office/officeart/2005/8/layout/list1"/>
    <dgm:cxn modelId="{8B6A237E-3995-4A7B-8E51-C8CF54B7A0E5}" srcId="{45DACC66-CA1B-4AA5-AFE8-BA48A07B45BB}" destId="{D6A4CC97-D8CC-4164-8FBE-43AB62247C39}" srcOrd="3" destOrd="0" parTransId="{1B13EA65-1A25-4AE9-BDF1-F5639686EC42}" sibTransId="{7470398B-AA77-49B6-A63E-FDE5DF608F2A}"/>
    <dgm:cxn modelId="{15E73580-A55F-491C-ABF2-5E015CC97826}" type="presOf" srcId="{D6A4CC97-D8CC-4164-8FBE-43AB62247C39}" destId="{D06C7F79-D354-4329-A89D-8B9FB1990E9C}" srcOrd="1" destOrd="0" presId="urn:microsoft.com/office/officeart/2005/8/layout/list1"/>
    <dgm:cxn modelId="{A656CA84-88C0-4480-B180-9AC983A1ACF6}" type="presOf" srcId="{D6A4CC97-D8CC-4164-8FBE-43AB62247C39}" destId="{695F85B3-C96E-4257-8200-4FA345601DAF}" srcOrd="0" destOrd="0" presId="urn:microsoft.com/office/officeart/2005/8/layout/list1"/>
    <dgm:cxn modelId="{CB4BB687-9D3A-4BD8-ABB6-7E0F84D75589}" type="presOf" srcId="{71741CAA-A3B4-4FDC-BB8E-4C065DAA86E9}" destId="{C10E676C-9292-4D75-B0D0-36483E850AE8}" srcOrd="1" destOrd="0" presId="urn:microsoft.com/office/officeart/2005/8/layout/list1"/>
    <dgm:cxn modelId="{30837BA7-6F4F-4829-9CB6-7262FBA8F505}" type="presOf" srcId="{71741CAA-A3B4-4FDC-BB8E-4C065DAA86E9}" destId="{6EE0F218-3C79-43D7-930C-33D0A6698F82}" srcOrd="0" destOrd="0" presId="urn:microsoft.com/office/officeart/2005/8/layout/list1"/>
    <dgm:cxn modelId="{551069C6-951F-4B29-AE5F-5F04D4028E46}" srcId="{45DACC66-CA1B-4AA5-AFE8-BA48A07B45BB}" destId="{9962D457-B4B5-4D0F-9993-70209798E176}" srcOrd="2" destOrd="0" parTransId="{6E902A78-4F23-427E-9848-C88B747E614C}" sibTransId="{0F016862-DA4B-44E3-9B6D-904A29B0A932}"/>
    <dgm:cxn modelId="{C86158D3-63A0-403E-AD68-473903CD5465}" type="presOf" srcId="{0294A192-F5CE-45A0-A03E-EF346D46DE75}" destId="{DD480148-D604-4E32-85B3-84D805AF9818}" srcOrd="0" destOrd="0" presId="urn:microsoft.com/office/officeart/2005/8/layout/list1"/>
    <dgm:cxn modelId="{B671A5DE-AB5A-4FC2-9202-48CAAA5C67E8}" srcId="{45DACC66-CA1B-4AA5-AFE8-BA48A07B45BB}" destId="{0294A192-F5CE-45A0-A03E-EF346D46DE75}" srcOrd="0" destOrd="0" parTransId="{60A0CFAE-A5F1-4D42-A282-5720181DB2E5}" sibTransId="{3DBAB6AF-D97A-44EC-95A4-935C96C99493}"/>
    <dgm:cxn modelId="{045CEBF5-3549-496C-B9B4-A2338162180F}" srcId="{45DACC66-CA1B-4AA5-AFE8-BA48A07B45BB}" destId="{71741CAA-A3B4-4FDC-BB8E-4C065DAA86E9}" srcOrd="1" destOrd="0" parTransId="{3E4FD1D2-4D46-4974-849D-2770E445D51F}" sibTransId="{576571D5-FA9E-49BA-B5E7-EC5159374F9D}"/>
    <dgm:cxn modelId="{E4109774-4C0F-4D03-B2EB-0C24DBA9B176}" type="presParOf" srcId="{9105928F-B375-4BCC-B48F-A0ECD61A49E5}" destId="{E4E7A3FA-5724-48D8-A124-3361750F6E73}" srcOrd="0" destOrd="0" presId="urn:microsoft.com/office/officeart/2005/8/layout/list1"/>
    <dgm:cxn modelId="{B77D1989-E9A3-41DC-B938-4BB6683D7364}" type="presParOf" srcId="{E4E7A3FA-5724-48D8-A124-3361750F6E73}" destId="{DD480148-D604-4E32-85B3-84D805AF9818}" srcOrd="0" destOrd="0" presId="urn:microsoft.com/office/officeart/2005/8/layout/list1"/>
    <dgm:cxn modelId="{FAC7BBC5-BEDB-4422-A263-3D1106E05482}" type="presParOf" srcId="{E4E7A3FA-5724-48D8-A124-3361750F6E73}" destId="{A5DE5DC3-0DB4-471F-92DE-38B5D1D3542E}" srcOrd="1" destOrd="0" presId="urn:microsoft.com/office/officeart/2005/8/layout/list1"/>
    <dgm:cxn modelId="{119D7893-8375-48EF-9BC5-96C181448AF1}" type="presParOf" srcId="{9105928F-B375-4BCC-B48F-A0ECD61A49E5}" destId="{C50E791D-1248-43D0-8456-C309905BEF1C}" srcOrd="1" destOrd="0" presId="urn:microsoft.com/office/officeart/2005/8/layout/list1"/>
    <dgm:cxn modelId="{48BF6E13-6582-4752-B61D-489D6BFCB74B}" type="presParOf" srcId="{9105928F-B375-4BCC-B48F-A0ECD61A49E5}" destId="{8B9258C6-F747-4F84-ABFA-A353AB18292A}" srcOrd="2" destOrd="0" presId="urn:microsoft.com/office/officeart/2005/8/layout/list1"/>
    <dgm:cxn modelId="{B95E75EB-5650-4ECB-A294-96C349CEF63B}" type="presParOf" srcId="{9105928F-B375-4BCC-B48F-A0ECD61A49E5}" destId="{C4BFB191-044B-461A-A556-1C952AD71B3C}" srcOrd="3" destOrd="0" presId="urn:microsoft.com/office/officeart/2005/8/layout/list1"/>
    <dgm:cxn modelId="{A1A5B71E-4041-49AC-BEEB-A3E2C1409596}" type="presParOf" srcId="{9105928F-B375-4BCC-B48F-A0ECD61A49E5}" destId="{E57E4EAA-7F9C-44C5-B439-30F8634336A0}" srcOrd="4" destOrd="0" presId="urn:microsoft.com/office/officeart/2005/8/layout/list1"/>
    <dgm:cxn modelId="{D4B5817D-8655-4575-88DC-78B92E9491A8}" type="presParOf" srcId="{E57E4EAA-7F9C-44C5-B439-30F8634336A0}" destId="{6EE0F218-3C79-43D7-930C-33D0A6698F82}" srcOrd="0" destOrd="0" presId="urn:microsoft.com/office/officeart/2005/8/layout/list1"/>
    <dgm:cxn modelId="{3F99EE6C-5193-48AA-877F-A5C481CA5EE7}" type="presParOf" srcId="{E57E4EAA-7F9C-44C5-B439-30F8634336A0}" destId="{C10E676C-9292-4D75-B0D0-36483E850AE8}" srcOrd="1" destOrd="0" presId="urn:microsoft.com/office/officeart/2005/8/layout/list1"/>
    <dgm:cxn modelId="{669ABBF0-D066-40F2-97CC-1ED95C394E63}" type="presParOf" srcId="{9105928F-B375-4BCC-B48F-A0ECD61A49E5}" destId="{C95DF589-E3FD-44C6-8FD7-A10CBEB3869F}" srcOrd="5" destOrd="0" presId="urn:microsoft.com/office/officeart/2005/8/layout/list1"/>
    <dgm:cxn modelId="{3B1C6F19-9B11-4520-94E2-75CFF481F2A7}" type="presParOf" srcId="{9105928F-B375-4BCC-B48F-A0ECD61A49E5}" destId="{64CB083D-468D-4440-BBDA-2CFAFB01D750}" srcOrd="6" destOrd="0" presId="urn:microsoft.com/office/officeart/2005/8/layout/list1"/>
    <dgm:cxn modelId="{16EB8299-CCE3-4AF3-AB41-372DCF874DD4}" type="presParOf" srcId="{9105928F-B375-4BCC-B48F-A0ECD61A49E5}" destId="{5FD8DCEF-A704-4D9A-AD11-A445400F6E38}" srcOrd="7" destOrd="0" presId="urn:microsoft.com/office/officeart/2005/8/layout/list1"/>
    <dgm:cxn modelId="{2B631DBB-5091-4403-83EF-653CD004F7CC}" type="presParOf" srcId="{9105928F-B375-4BCC-B48F-A0ECD61A49E5}" destId="{290BEAC9-B3A6-42EE-A92B-04B7F2690C30}" srcOrd="8" destOrd="0" presId="urn:microsoft.com/office/officeart/2005/8/layout/list1"/>
    <dgm:cxn modelId="{64FEF4B4-4B74-4593-B0DA-98E57EE8BA10}" type="presParOf" srcId="{290BEAC9-B3A6-42EE-A92B-04B7F2690C30}" destId="{4886CDA9-969E-4FF1-AB0F-D70ABC1825F9}" srcOrd="0" destOrd="0" presId="urn:microsoft.com/office/officeart/2005/8/layout/list1"/>
    <dgm:cxn modelId="{6CC51AA1-01EE-4392-B8B4-8354D02EC6AD}" type="presParOf" srcId="{290BEAC9-B3A6-42EE-A92B-04B7F2690C30}" destId="{1A24155B-045F-40C0-BDF2-FB30372E48DD}" srcOrd="1" destOrd="0" presId="urn:microsoft.com/office/officeart/2005/8/layout/list1"/>
    <dgm:cxn modelId="{4B811DF9-CA61-4846-8D0F-B949B85D2AFC}" type="presParOf" srcId="{9105928F-B375-4BCC-B48F-A0ECD61A49E5}" destId="{4DF1F451-7E64-4075-8274-223D45D35B1E}" srcOrd="9" destOrd="0" presId="urn:microsoft.com/office/officeart/2005/8/layout/list1"/>
    <dgm:cxn modelId="{40DDF356-34D0-4011-9CA8-8663D460D590}" type="presParOf" srcId="{9105928F-B375-4BCC-B48F-A0ECD61A49E5}" destId="{52B1A708-1A9A-412A-9CDB-BD36C58CFEB8}" srcOrd="10" destOrd="0" presId="urn:microsoft.com/office/officeart/2005/8/layout/list1"/>
    <dgm:cxn modelId="{0A0AAAAF-E0D9-4E0B-9492-83080FAFE845}" type="presParOf" srcId="{9105928F-B375-4BCC-B48F-A0ECD61A49E5}" destId="{2E3F6555-9B2A-4BDA-8DDB-AA84FC29735C}" srcOrd="11" destOrd="0" presId="urn:microsoft.com/office/officeart/2005/8/layout/list1"/>
    <dgm:cxn modelId="{9BB9B3FF-BF61-4865-A1FB-A96710615822}" type="presParOf" srcId="{9105928F-B375-4BCC-B48F-A0ECD61A49E5}" destId="{6C7C7EDB-25A2-447C-A8DD-56B8B5974347}" srcOrd="12" destOrd="0" presId="urn:microsoft.com/office/officeart/2005/8/layout/list1"/>
    <dgm:cxn modelId="{047DD095-BBC0-4254-B0AF-551AF4B30A37}" type="presParOf" srcId="{6C7C7EDB-25A2-447C-A8DD-56B8B5974347}" destId="{695F85B3-C96E-4257-8200-4FA345601DAF}" srcOrd="0" destOrd="0" presId="urn:microsoft.com/office/officeart/2005/8/layout/list1"/>
    <dgm:cxn modelId="{FC12662A-F50E-49ED-A94A-929141AC3C62}" type="presParOf" srcId="{6C7C7EDB-25A2-447C-A8DD-56B8B5974347}" destId="{D06C7F79-D354-4329-A89D-8B9FB1990E9C}" srcOrd="1" destOrd="0" presId="urn:microsoft.com/office/officeart/2005/8/layout/list1"/>
    <dgm:cxn modelId="{38785788-6368-4A8F-A8A4-C317D0A7C91D}" type="presParOf" srcId="{9105928F-B375-4BCC-B48F-A0ECD61A49E5}" destId="{7BE0C965-65A1-44EA-B93D-356EF499142B}" srcOrd="13" destOrd="0" presId="urn:microsoft.com/office/officeart/2005/8/layout/list1"/>
    <dgm:cxn modelId="{F0687AAD-04C8-46AF-9CDA-1C9BCC47A122}" type="presParOf" srcId="{9105928F-B375-4BCC-B48F-A0ECD61A49E5}" destId="{33A1D3A7-4598-4541-BAB7-32725B71686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886C5-48E3-4111-B1EE-8A7D634163E1}">
      <dsp:nvSpPr>
        <dsp:cNvPr id="0" name=""/>
        <dsp:cNvSpPr/>
      </dsp:nvSpPr>
      <dsp:spPr>
        <a:xfrm>
          <a:off x="0" y="0"/>
          <a:ext cx="8154810" cy="740664"/>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solidFill>
                <a:schemeClr val="tx1"/>
              </a:solidFill>
              <a:effectLst>
                <a:outerShdw blurRad="38100" dist="38100" dir="2700000" algn="tl">
                  <a:srgbClr val="000000">
                    <a:alpha val="43137"/>
                  </a:srgbClr>
                </a:outerShdw>
              </a:effectLst>
            </a:rPr>
            <a:t>Denial</a:t>
          </a:r>
          <a:endParaRPr lang="en-US" sz="4800" b="1" kern="1200" dirty="0">
            <a:solidFill>
              <a:schemeClr val="tx1"/>
            </a:solidFill>
            <a:effectLst>
              <a:outerShdw blurRad="38100" dist="38100" dir="2700000" algn="tl">
                <a:srgbClr val="000000">
                  <a:alpha val="43137"/>
                </a:srgbClr>
              </a:outerShdw>
            </a:effectLst>
          </a:endParaRPr>
        </a:p>
      </dsp:txBody>
      <dsp:txXfrm>
        <a:off x="21693" y="21693"/>
        <a:ext cx="7268919" cy="697278"/>
      </dsp:txXfrm>
    </dsp:sp>
    <dsp:sp modelId="{775D6748-813A-443B-9397-B6DAF3B80D9A}">
      <dsp:nvSpPr>
        <dsp:cNvPr id="0" name=""/>
        <dsp:cNvSpPr/>
      </dsp:nvSpPr>
      <dsp:spPr>
        <a:xfrm>
          <a:off x="608963" y="843534"/>
          <a:ext cx="8154810" cy="740664"/>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solidFill>
                <a:schemeClr val="tx1"/>
              </a:solidFill>
              <a:effectLst>
                <a:outerShdw blurRad="38100" dist="38100" dir="2700000" algn="tl">
                  <a:srgbClr val="000000">
                    <a:alpha val="43137"/>
                  </a:srgbClr>
                </a:outerShdw>
              </a:effectLst>
            </a:rPr>
            <a:t>Anger</a:t>
          </a:r>
          <a:endParaRPr lang="en-US" sz="4800" b="1" kern="1200" dirty="0">
            <a:solidFill>
              <a:schemeClr val="tx1"/>
            </a:solidFill>
            <a:effectLst>
              <a:outerShdw blurRad="38100" dist="38100" dir="2700000" algn="tl">
                <a:srgbClr val="000000">
                  <a:alpha val="43137"/>
                </a:srgbClr>
              </a:outerShdw>
            </a:effectLst>
          </a:endParaRPr>
        </a:p>
      </dsp:txBody>
      <dsp:txXfrm>
        <a:off x="630656" y="865227"/>
        <a:ext cx="7021029" cy="697277"/>
      </dsp:txXfrm>
    </dsp:sp>
    <dsp:sp modelId="{69696308-8F8D-46DD-A509-84A63A2CFC71}">
      <dsp:nvSpPr>
        <dsp:cNvPr id="0" name=""/>
        <dsp:cNvSpPr/>
      </dsp:nvSpPr>
      <dsp:spPr>
        <a:xfrm>
          <a:off x="1217926" y="1687068"/>
          <a:ext cx="8154810" cy="740664"/>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solidFill>
                <a:schemeClr val="tx1"/>
              </a:solidFill>
              <a:effectLst>
                <a:outerShdw blurRad="38100" dist="38100" dir="2700000" algn="tl">
                  <a:srgbClr val="000000">
                    <a:alpha val="43137"/>
                  </a:srgbClr>
                </a:outerShdw>
              </a:effectLst>
            </a:rPr>
            <a:t>Bargaining</a:t>
          </a:r>
        </a:p>
      </dsp:txBody>
      <dsp:txXfrm>
        <a:off x="1239619" y="1708761"/>
        <a:ext cx="7021029" cy="697277"/>
      </dsp:txXfrm>
    </dsp:sp>
    <dsp:sp modelId="{F22806C7-BBE3-4E8A-BC4D-65A435E1C079}">
      <dsp:nvSpPr>
        <dsp:cNvPr id="0" name=""/>
        <dsp:cNvSpPr/>
      </dsp:nvSpPr>
      <dsp:spPr>
        <a:xfrm>
          <a:off x="1826889" y="2530602"/>
          <a:ext cx="8154810" cy="740664"/>
        </a:xfrm>
        <a:prstGeom prst="roundRect">
          <a:avLst>
            <a:gd name="adj" fmla="val 1000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solidFill>
                <a:schemeClr val="tx1"/>
              </a:solidFill>
              <a:effectLst>
                <a:outerShdw blurRad="38100" dist="38100" dir="2700000" algn="tl">
                  <a:srgbClr val="000000">
                    <a:alpha val="43137"/>
                  </a:srgbClr>
                </a:outerShdw>
              </a:effectLst>
            </a:rPr>
            <a:t>Depression</a:t>
          </a:r>
        </a:p>
      </dsp:txBody>
      <dsp:txXfrm>
        <a:off x="1848582" y="2552295"/>
        <a:ext cx="7021029" cy="697278"/>
      </dsp:txXfrm>
    </dsp:sp>
    <dsp:sp modelId="{EC417AB1-4E26-4BFD-A3B4-318AB29B9E9C}">
      <dsp:nvSpPr>
        <dsp:cNvPr id="0" name=""/>
        <dsp:cNvSpPr/>
      </dsp:nvSpPr>
      <dsp:spPr>
        <a:xfrm>
          <a:off x="2435852" y="3374136"/>
          <a:ext cx="8154810" cy="74066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solidFill>
                <a:schemeClr val="tx1"/>
              </a:solidFill>
              <a:effectLst>
                <a:outerShdw blurRad="38100" dist="38100" dir="2700000" algn="tl">
                  <a:srgbClr val="000000">
                    <a:alpha val="43137"/>
                  </a:srgbClr>
                </a:outerShdw>
              </a:effectLst>
            </a:rPr>
            <a:t>Acceptance</a:t>
          </a:r>
        </a:p>
      </dsp:txBody>
      <dsp:txXfrm>
        <a:off x="2457545" y="3395829"/>
        <a:ext cx="7021029" cy="697277"/>
      </dsp:txXfrm>
    </dsp:sp>
    <dsp:sp modelId="{718B96D0-892E-406D-B00C-135C789763F1}">
      <dsp:nvSpPr>
        <dsp:cNvPr id="0" name=""/>
        <dsp:cNvSpPr/>
      </dsp:nvSpPr>
      <dsp:spPr>
        <a:xfrm>
          <a:off x="7673378" y="541096"/>
          <a:ext cx="481431" cy="481431"/>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7781700" y="541096"/>
        <a:ext cx="264787" cy="362277"/>
      </dsp:txXfrm>
    </dsp:sp>
    <dsp:sp modelId="{67E6A5B8-4769-4C23-9D92-ADF16D929B3A}">
      <dsp:nvSpPr>
        <dsp:cNvPr id="0" name=""/>
        <dsp:cNvSpPr/>
      </dsp:nvSpPr>
      <dsp:spPr>
        <a:xfrm>
          <a:off x="8282342" y="1384630"/>
          <a:ext cx="481431" cy="481431"/>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8390664" y="1384630"/>
        <a:ext cx="264787" cy="362277"/>
      </dsp:txXfrm>
    </dsp:sp>
    <dsp:sp modelId="{2C4A8D67-8C12-4071-A00C-45B03177952A}">
      <dsp:nvSpPr>
        <dsp:cNvPr id="0" name=""/>
        <dsp:cNvSpPr/>
      </dsp:nvSpPr>
      <dsp:spPr>
        <a:xfrm>
          <a:off x="8891305" y="2215819"/>
          <a:ext cx="481431" cy="481431"/>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8999627" y="2215819"/>
        <a:ext cx="264787" cy="362277"/>
      </dsp:txXfrm>
    </dsp:sp>
    <dsp:sp modelId="{6003ABD8-4A81-4016-AE89-4AC568FEF590}">
      <dsp:nvSpPr>
        <dsp:cNvPr id="0" name=""/>
        <dsp:cNvSpPr/>
      </dsp:nvSpPr>
      <dsp:spPr>
        <a:xfrm>
          <a:off x="9500268" y="3067583"/>
          <a:ext cx="481431" cy="481431"/>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9608590" y="3067583"/>
        <a:ext cx="264787" cy="362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258C6-F747-4F84-ABFA-A353AB18292A}">
      <dsp:nvSpPr>
        <dsp:cNvPr id="0" name=""/>
        <dsp:cNvSpPr/>
      </dsp:nvSpPr>
      <dsp:spPr>
        <a:xfrm>
          <a:off x="0" y="502876"/>
          <a:ext cx="5550159"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DE5DC3-0DB4-471F-92DE-38B5D1D3542E}">
      <dsp:nvSpPr>
        <dsp:cNvPr id="0" name=""/>
        <dsp:cNvSpPr/>
      </dsp:nvSpPr>
      <dsp:spPr>
        <a:xfrm>
          <a:off x="277507" y="60076"/>
          <a:ext cx="3885111"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146848" tIns="0" rIns="146848" bIns="0" numCol="1" spcCol="1270" anchor="ctr" anchorCtr="0">
          <a:noAutofit/>
        </a:bodyPr>
        <a:lstStyle/>
        <a:p>
          <a:pPr marL="0" lvl="0" indent="0" algn="l" defTabSz="1333500">
            <a:lnSpc>
              <a:spcPct val="90000"/>
            </a:lnSpc>
            <a:spcBef>
              <a:spcPct val="0"/>
            </a:spcBef>
            <a:spcAft>
              <a:spcPct val="35000"/>
            </a:spcAft>
            <a:buNone/>
          </a:pPr>
          <a:r>
            <a:rPr lang="en-US" sz="3000" b="1" kern="120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Before Announcement</a:t>
          </a:r>
          <a:endParaRPr lang="en-US" sz="3000" b="1" kern="1200"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endParaRPr>
        </a:p>
      </dsp:txBody>
      <dsp:txXfrm>
        <a:off x="320738" y="103307"/>
        <a:ext cx="3798649" cy="799138"/>
      </dsp:txXfrm>
    </dsp:sp>
    <dsp:sp modelId="{64CB083D-468D-4440-BBDA-2CFAFB01D750}">
      <dsp:nvSpPr>
        <dsp:cNvPr id="0" name=""/>
        <dsp:cNvSpPr/>
      </dsp:nvSpPr>
      <dsp:spPr>
        <a:xfrm>
          <a:off x="0" y="1863676"/>
          <a:ext cx="5550159"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10E676C-9292-4D75-B0D0-36483E850AE8}">
      <dsp:nvSpPr>
        <dsp:cNvPr id="0" name=""/>
        <dsp:cNvSpPr/>
      </dsp:nvSpPr>
      <dsp:spPr>
        <a:xfrm>
          <a:off x="277507" y="1420876"/>
          <a:ext cx="3885111"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146848" tIns="0" rIns="146848" bIns="0" numCol="1" spcCol="1270" anchor="ctr" anchorCtr="0">
          <a:noAutofit/>
        </a:bodyPr>
        <a:lstStyle/>
        <a:p>
          <a:pPr marL="0" lvl="0" indent="0" algn="l" defTabSz="1333500">
            <a:lnSpc>
              <a:spcPct val="90000"/>
            </a:lnSpc>
            <a:spcBef>
              <a:spcPct val="0"/>
            </a:spcBef>
            <a:spcAft>
              <a:spcPct val="35000"/>
            </a:spcAft>
            <a:buNone/>
          </a:pPr>
          <a:r>
            <a:rPr lang="en-US" sz="3000" b="1" kern="120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Minutes/Days                After Announcement</a:t>
          </a:r>
          <a:endParaRPr lang="en-US" sz="3000" b="1" kern="1200"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endParaRPr>
        </a:p>
      </dsp:txBody>
      <dsp:txXfrm>
        <a:off x="320738" y="1464107"/>
        <a:ext cx="3798649" cy="799138"/>
      </dsp:txXfrm>
    </dsp:sp>
    <dsp:sp modelId="{52B1A708-1A9A-412A-9CDB-BD36C58CFEB8}">
      <dsp:nvSpPr>
        <dsp:cNvPr id="0" name=""/>
        <dsp:cNvSpPr/>
      </dsp:nvSpPr>
      <dsp:spPr>
        <a:xfrm>
          <a:off x="0" y="3224477"/>
          <a:ext cx="5550159"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A24155B-045F-40C0-BDF2-FB30372E48DD}">
      <dsp:nvSpPr>
        <dsp:cNvPr id="0" name=""/>
        <dsp:cNvSpPr/>
      </dsp:nvSpPr>
      <dsp:spPr>
        <a:xfrm>
          <a:off x="277507" y="2781676"/>
          <a:ext cx="3885111"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146848" tIns="0" rIns="146848" bIns="0" numCol="1" spcCol="1270" anchor="ctr" anchorCtr="0">
          <a:noAutofit/>
        </a:bodyPr>
        <a:lstStyle/>
        <a:p>
          <a:pPr marL="0" lvl="0" indent="0" algn="l" defTabSz="1333500">
            <a:lnSpc>
              <a:spcPct val="90000"/>
            </a:lnSpc>
            <a:spcBef>
              <a:spcPct val="0"/>
            </a:spcBef>
            <a:spcAft>
              <a:spcPct val="35000"/>
            </a:spcAft>
            <a:buNone/>
          </a:pPr>
          <a:r>
            <a:rPr lang="en-US" sz="3000" b="1" kern="120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Week After Announcement</a:t>
          </a:r>
          <a:endParaRPr lang="en-US" sz="3000" b="1" kern="1200"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endParaRPr>
        </a:p>
      </dsp:txBody>
      <dsp:txXfrm>
        <a:off x="320738" y="2824907"/>
        <a:ext cx="3798649" cy="799138"/>
      </dsp:txXfrm>
    </dsp:sp>
    <dsp:sp modelId="{33A1D3A7-4598-4541-BAB7-32725B716869}">
      <dsp:nvSpPr>
        <dsp:cNvPr id="0" name=""/>
        <dsp:cNvSpPr/>
      </dsp:nvSpPr>
      <dsp:spPr>
        <a:xfrm>
          <a:off x="0" y="4585277"/>
          <a:ext cx="5550159" cy="756000"/>
        </a:xfrm>
        <a:prstGeom prst="rect">
          <a:avLst/>
        </a:prstGeom>
        <a:solidFill>
          <a:srgbClr val="DFE3E5">
            <a:alpha val="90000"/>
            <a:hueOff val="0"/>
            <a:satOff val="0"/>
            <a:lumOff val="0"/>
            <a:alphaOff val="0"/>
          </a:srgbClr>
        </a:solidFill>
        <a:ln w="22225" cap="rnd" cmpd="sng" algn="ctr">
          <a:solidFill>
            <a:srgbClr val="335B7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6C7F79-D354-4329-A89D-8B9FB1990E9C}">
      <dsp:nvSpPr>
        <dsp:cNvPr id="0" name=""/>
        <dsp:cNvSpPr/>
      </dsp:nvSpPr>
      <dsp:spPr>
        <a:xfrm>
          <a:off x="277507" y="4142477"/>
          <a:ext cx="3885111" cy="885600"/>
        </a:xfrm>
        <a:prstGeom prst="roundRect">
          <a:avLst/>
        </a:prstGeom>
        <a:solidFill>
          <a:srgbClr val="2683C6">
            <a:lumMod val="50000"/>
          </a:srgbClr>
        </a:solidFill>
        <a:ln>
          <a:noFill/>
        </a:ln>
        <a:effectLst>
          <a:outerShdw blurRad="50800" dist="38100" dir="2700000" algn="tl" rotWithShape="0">
            <a:prstClr val="black">
              <a:alpha val="40000"/>
            </a:prstClr>
          </a:outerShdw>
        </a:effectLst>
        <a:scene3d>
          <a:camera prst="orthographicFront">
            <a:rot lat="0" lon="0" rev="0"/>
          </a:camera>
          <a:lightRig rig="threePt" dir="tl">
            <a:rot lat="0" lon="0" rev="1200000"/>
          </a:lightRig>
        </a:scene3d>
        <a:sp3d>
          <a:bevelT w="38100" h="50800"/>
        </a:sp3d>
      </dsp:spPr>
      <dsp:style>
        <a:lnRef idx="0">
          <a:schemeClr val="accent2"/>
        </a:lnRef>
        <a:fillRef idx="3">
          <a:schemeClr val="accent2"/>
        </a:fillRef>
        <a:effectRef idx="3">
          <a:schemeClr val="accent2"/>
        </a:effectRef>
        <a:fontRef idx="minor">
          <a:schemeClr val="lt1"/>
        </a:fontRef>
      </dsp:style>
      <dsp:txBody>
        <a:bodyPr spcFirstLastPara="0" vert="horz" wrap="square" lIns="146848" tIns="0" rIns="146848" bIns="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ysClr val="window" lastClr="FFFFFF"/>
              </a:solidFill>
              <a:effectLst>
                <a:outerShdw blurRad="38100" dist="38100" dir="2700000" algn="tl">
                  <a:srgbClr val="000000">
                    <a:alpha val="43137"/>
                  </a:srgbClr>
                </a:outerShdw>
              </a:effectLst>
              <a:latin typeface="Franklin Gothic Book" panose="020B0502020104020203"/>
              <a:ea typeface="+mn-ea"/>
              <a:cs typeface="+mn-cs"/>
            </a:rPr>
            <a:t>Month After Announcement</a:t>
          </a:r>
        </a:p>
      </dsp:txBody>
      <dsp:txXfrm>
        <a:off x="320738" y="4185708"/>
        <a:ext cx="3798649"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61B5B0-0F3F-4574-AC4A-4D715ADD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2F0A1CE-6ACE-4ED5-A8B3-171E65297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7F9B17-A37A-42C9-8030-9CDA9FD7470F}" type="datetimeFigureOut">
              <a:rPr lang="en-US" smtClean="0"/>
              <a:t>6/19/2025</a:t>
            </a:fld>
            <a:endParaRPr lang="en-US" dirty="0"/>
          </a:p>
        </p:txBody>
      </p:sp>
      <p:sp>
        <p:nvSpPr>
          <p:cNvPr id="4" name="Footer Placeholder 3">
            <a:extLst>
              <a:ext uri="{FF2B5EF4-FFF2-40B4-BE49-F238E27FC236}">
                <a16:creationId xmlns:a16="http://schemas.microsoft.com/office/drawing/2014/main" id="{0938E9B5-B968-4629-B4B4-F2F9B488BA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FB0D94-2D20-439D-B7D0-A1C2405FFD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0B9B7-785A-4976-B902-CA7EFE182F33}" type="slidenum">
              <a:rPr lang="en-US" smtClean="0"/>
              <a:t>‹#›</a:t>
            </a:fld>
            <a:endParaRPr lang="en-US" dirty="0"/>
          </a:p>
        </p:txBody>
      </p:sp>
    </p:spTree>
    <p:extLst>
      <p:ext uri="{BB962C8B-B14F-4D97-AF65-F5344CB8AC3E}">
        <p14:creationId xmlns:p14="http://schemas.microsoft.com/office/powerpoint/2010/main" val="3005448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79487-3076-4D15-80FF-6284DC1263E4}" type="datetimeFigureOut">
              <a:rPr lang="en-US" smtClean="0"/>
              <a:t>6/19/2025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A5702-C22C-4453-948F-F1BC33F661B3}" type="slidenum">
              <a:rPr lang="en-US" smtClean="0"/>
              <a:t>‹#›</a:t>
            </a:fld>
            <a:endParaRPr lang="en-US" dirty="0"/>
          </a:p>
        </p:txBody>
      </p:sp>
    </p:spTree>
    <p:extLst>
      <p:ext uri="{BB962C8B-B14F-4D97-AF65-F5344CB8AC3E}">
        <p14:creationId xmlns:p14="http://schemas.microsoft.com/office/powerpoint/2010/main" val="16387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A1732B-C8F7-496B-B4AB-6659528C6CC5}"/>
              </a:ext>
            </a:extLst>
          </p:cNvPr>
          <p:cNvSpPr>
            <a:spLocks noGrp="1"/>
          </p:cNvSpPr>
          <p:nvPr>
            <p:ph type="pic" sz="quarter" idx="13"/>
          </p:nvPr>
        </p:nvSpPr>
        <p:spPr>
          <a:xfrm>
            <a:off x="1525" y="-1"/>
            <a:ext cx="12190475" cy="6872401"/>
          </a:xfrm>
          <a:custGeom>
            <a:avLst/>
            <a:gdLst>
              <a:gd name="connsiteX0" fmla="*/ 0 w 12190475"/>
              <a:gd name="connsiteY0" fmla="*/ 1 h 6872401"/>
              <a:gd name="connsiteX1" fmla="*/ 882143 w 12190475"/>
              <a:gd name="connsiteY1" fmla="*/ 1 h 6872401"/>
              <a:gd name="connsiteX2" fmla="*/ 882143 w 12190475"/>
              <a:gd name="connsiteY2" fmla="*/ 6858001 h 6872401"/>
              <a:gd name="connsiteX3" fmla="*/ 0 w 12190475"/>
              <a:gd name="connsiteY3" fmla="*/ 6858001 h 6872401"/>
              <a:gd name="connsiteX4" fmla="*/ 914779 w 12190475"/>
              <a:gd name="connsiteY4" fmla="*/ 0 h 6872401"/>
              <a:gd name="connsiteX5" fmla="*/ 12187424 w 12190475"/>
              <a:gd name="connsiteY5" fmla="*/ 0 h 6872401"/>
              <a:gd name="connsiteX6" fmla="*/ 12187424 w 12190475"/>
              <a:gd name="connsiteY6" fmla="*/ 4010026 h 6872401"/>
              <a:gd name="connsiteX7" fmla="*/ 12188888 w 12190475"/>
              <a:gd name="connsiteY7" fmla="*/ 4010026 h 6872401"/>
              <a:gd name="connsiteX8" fmla="*/ 12188888 w 12190475"/>
              <a:gd name="connsiteY8" fmla="*/ 4796346 h 6872401"/>
              <a:gd name="connsiteX9" fmla="*/ 12190475 w 12190475"/>
              <a:gd name="connsiteY9" fmla="*/ 4796346 h 6872401"/>
              <a:gd name="connsiteX10" fmla="*/ 12190475 w 12190475"/>
              <a:gd name="connsiteY10" fmla="*/ 6872401 h 6872401"/>
              <a:gd name="connsiteX11" fmla="*/ 908622 w 12190475"/>
              <a:gd name="connsiteY11" fmla="*/ 6872401 h 6872401"/>
              <a:gd name="connsiteX12" fmla="*/ 908622 w 12190475"/>
              <a:gd name="connsiteY12" fmla="*/ 4796346 h 6872401"/>
              <a:gd name="connsiteX13" fmla="*/ 4530441 w 12190475"/>
              <a:gd name="connsiteY13" fmla="*/ 4796346 h 6872401"/>
              <a:gd name="connsiteX14" fmla="*/ 4530441 w 12190475"/>
              <a:gd name="connsiteY14" fmla="*/ 4772181 h 6872401"/>
              <a:gd name="connsiteX15" fmla="*/ 914779 w 12190475"/>
              <a:gd name="connsiteY15" fmla="*/ 4772181 h 68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0475" h="6872401">
                <a:moveTo>
                  <a:pt x="0" y="1"/>
                </a:moveTo>
                <a:lnTo>
                  <a:pt x="882143" y="1"/>
                </a:lnTo>
                <a:lnTo>
                  <a:pt x="882143" y="6858001"/>
                </a:lnTo>
                <a:lnTo>
                  <a:pt x="0" y="6858001"/>
                </a:lnTo>
                <a:close/>
                <a:moveTo>
                  <a:pt x="914779" y="0"/>
                </a:moveTo>
                <a:lnTo>
                  <a:pt x="12187424" y="0"/>
                </a:lnTo>
                <a:lnTo>
                  <a:pt x="12187424" y="4010026"/>
                </a:lnTo>
                <a:lnTo>
                  <a:pt x="12188888" y="4010026"/>
                </a:lnTo>
                <a:lnTo>
                  <a:pt x="12188888" y="4796346"/>
                </a:lnTo>
                <a:lnTo>
                  <a:pt x="12190475" y="4796346"/>
                </a:lnTo>
                <a:lnTo>
                  <a:pt x="12190475" y="6872401"/>
                </a:lnTo>
                <a:lnTo>
                  <a:pt x="908622" y="6872401"/>
                </a:lnTo>
                <a:lnTo>
                  <a:pt x="908622" y="4796346"/>
                </a:lnTo>
                <a:lnTo>
                  <a:pt x="4530441" y="4796346"/>
                </a:lnTo>
                <a:lnTo>
                  <a:pt x="4530441" y="4772181"/>
                </a:lnTo>
                <a:lnTo>
                  <a:pt x="914779" y="4772181"/>
                </a:lnTo>
                <a:close/>
              </a:path>
            </a:pathLst>
          </a:custGeom>
          <a:solidFill>
            <a:schemeClr val="accent1"/>
          </a:solidFill>
        </p:spPr>
        <p:txBody>
          <a:bodyPr wrap="square">
            <a:noAutofit/>
          </a:bodyPr>
          <a:lstStyle/>
          <a:p>
            <a:r>
              <a:rPr lang="en-US"/>
              <a:t>Click icon to add picture</a:t>
            </a: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10145" y="0"/>
            <a:ext cx="4114800" cy="4773251"/>
          </a:xfrm>
          <a:solidFill>
            <a:schemeClr val="tx1">
              <a:alpha val="40000"/>
            </a:schemeClr>
          </a:solidFill>
        </p:spPr>
        <p:txBody>
          <a:bodyPr tIns="320040" anchor="t">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910159" y="4787654"/>
            <a:ext cx="4114800" cy="2070345"/>
          </a:xfrm>
          <a:solidFill>
            <a:schemeClr val="tx1">
              <a:alpha val="40000"/>
            </a:schemeClr>
          </a:solidFill>
        </p:spPr>
        <p:txBody>
          <a:bodyPr tIns="365760">
            <a:normAutofit/>
          </a:bodyPr>
          <a:lstStyle>
            <a:lvl1pPr marL="365760">
              <a:defRPr sz="2000">
                <a:solidFill>
                  <a:schemeClr val="bg2">
                    <a:alpha val="56000"/>
                  </a:schemeClr>
                </a:solidFill>
              </a:defRPr>
            </a:lvl1pPr>
          </a:lstStyle>
          <a:p>
            <a:pPr>
              <a:lnSpc>
                <a:spcPct val="120000"/>
              </a:lnSpc>
            </a:pPr>
            <a:r>
              <a:rPr lang="en-US" sz="2000" dirty="0">
                <a:solidFill>
                  <a:schemeClr val="bg2">
                    <a:alpha val="56000"/>
                  </a:schemeClr>
                </a:solidFill>
              </a:rPr>
              <a:t>Click to edit Master subtitle style</a:t>
            </a: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904603-E089-46F5-87D5-E0983BAD9737}"/>
              </a:ext>
              <a:ext uri="{C183D7F6-B498-43B3-948B-1728B52AA6E4}">
                <adec:decorative xmlns:adec="http://schemas.microsoft.com/office/drawing/2017/decorative" val="1"/>
              </a:ext>
            </a:extLst>
          </p:cNvPr>
          <p:cNvCxnSpPr>
            <a:cxnSpLocks/>
          </p:cNvCxnSpPr>
          <p:nvPr userDrawn="1"/>
        </p:nvCxnSpPr>
        <p:spPr>
          <a:xfrm>
            <a:off x="899987" y="-7203"/>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6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4401229" y="1782751"/>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4401229" y="249712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A9AC7104-83A4-4778-B422-65C3293809F4}"/>
              </a:ext>
            </a:extLst>
          </p:cNvPr>
          <p:cNvSpPr>
            <a:spLocks noGrp="1"/>
          </p:cNvSpPr>
          <p:nvPr>
            <p:ph type="body" sz="quarter" idx="13"/>
          </p:nvPr>
        </p:nvSpPr>
        <p:spPr>
          <a:xfrm>
            <a:off x="8359661" y="1792224"/>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3D9010FA-B494-44F4-87EE-F9AA52262670}"/>
              </a:ext>
            </a:extLst>
          </p:cNvPr>
          <p:cNvSpPr>
            <a:spLocks noGrp="1"/>
          </p:cNvSpPr>
          <p:nvPr>
            <p:ph sz="quarter" idx="14"/>
          </p:nvPr>
        </p:nvSpPr>
        <p:spPr>
          <a:xfrm>
            <a:off x="8359661" y="250545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930E56EE-505D-4420-971C-982EA4EF0564}"/>
              </a:ext>
              <a:ext uri="{C183D7F6-B498-43B3-948B-1728B52AA6E4}">
                <adec:decorative xmlns:adec="http://schemas.microsoft.com/office/drawing/2017/decorative" val="1"/>
              </a:ext>
            </a:extLst>
          </p:cNvPr>
          <p:cNvCxnSpPr>
            <a:cxnSpLocks/>
          </p:cNvCxnSpPr>
          <p:nvPr/>
        </p:nvCxnSpPr>
        <p:spPr>
          <a:xfrm>
            <a:off x="0" y="5957999"/>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0EB13C5-C98D-4847-ABF3-6D98B8E51E04}"/>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91484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F80CB87-A239-40AE-85FA-01D245F190B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23704B0-67D9-4193-9064-08E51EDDF101}"/>
              </a:ext>
            </a:extLst>
          </p:cNvPr>
          <p:cNvSpPr>
            <a:spLocks noGrp="1"/>
          </p:cNvSpPr>
          <p:nvPr>
            <p:ph type="ctrTitle"/>
          </p:nvPr>
        </p:nvSpPr>
        <p:spPr>
          <a:xfrm>
            <a:off x="442913" y="320040"/>
            <a:ext cx="7381875" cy="752955"/>
          </a:xfrm>
        </p:spPr>
        <p:txBody>
          <a:bodyPr wrap="square" anchor="t" anchorCtr="0">
            <a:normAutofit/>
          </a:bodyPr>
          <a:lstStyle/>
          <a:p>
            <a:pPr>
              <a:lnSpc>
                <a:spcPct val="100000"/>
              </a:lnSpc>
            </a:pPr>
            <a:r>
              <a:rPr lang="en-US"/>
              <a:t>Click to edit Master title style</a:t>
            </a:r>
            <a:endParaRPr lang="en-US" dirty="0"/>
          </a:p>
        </p:txBody>
      </p:sp>
      <p:sp>
        <p:nvSpPr>
          <p:cNvPr id="8" name="Subtitle 2">
            <a:extLst>
              <a:ext uri="{FF2B5EF4-FFF2-40B4-BE49-F238E27FC236}">
                <a16:creationId xmlns:a16="http://schemas.microsoft.com/office/drawing/2014/main" id="{31FB0A3F-5AFA-420D-965E-C72D1EB23D8E}"/>
              </a:ext>
            </a:extLst>
          </p:cNvPr>
          <p:cNvSpPr>
            <a:spLocks noGrp="1"/>
          </p:cNvSpPr>
          <p:nvPr>
            <p:ph type="subTitle" idx="1"/>
          </p:nvPr>
        </p:nvSpPr>
        <p:spPr>
          <a:xfrm>
            <a:off x="442913" y="1194280"/>
            <a:ext cx="7381875" cy="4322275"/>
          </a:xfrm>
        </p:spPr>
        <p:txBody>
          <a:bodyPr>
            <a:normAutofit/>
          </a:body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DC9C25CB-DEDF-46B3-BF33-CDFD2C6F4DCF}"/>
              </a:ext>
            </a:extLst>
          </p:cNvPr>
          <p:cNvSpPr>
            <a:spLocks noGrp="1"/>
          </p:cNvSpPr>
          <p:nvPr>
            <p:ph type="dt" sz="half" idx="10"/>
          </p:nvPr>
        </p:nvSpPr>
        <p:spPr>
          <a:xfrm>
            <a:off x="442914" y="5957999"/>
            <a:ext cx="3457574" cy="900000"/>
          </a:xfrm>
        </p:spPr>
        <p:txBody>
          <a:bodyPr/>
          <a:lstStyle/>
          <a:p>
            <a:r>
              <a:rPr lang="en-US">
                <a:latin typeface="+mn-lt"/>
              </a:rPr>
              <a:t>Sunday, February 7, 20XX</a:t>
            </a:r>
            <a:endParaRPr lang="en-US" dirty="0">
              <a:latin typeface="+mn-lt"/>
            </a:endParaRPr>
          </a:p>
        </p:txBody>
      </p:sp>
      <p:sp>
        <p:nvSpPr>
          <p:cNvPr id="14" name="Footer Placeholder 4">
            <a:extLst>
              <a:ext uri="{FF2B5EF4-FFF2-40B4-BE49-F238E27FC236}">
                <a16:creationId xmlns:a16="http://schemas.microsoft.com/office/drawing/2014/main" id="{62BE3C0D-3A0F-4F87-A282-B89DF40557C1}"/>
              </a:ext>
            </a:extLst>
          </p:cNvPr>
          <p:cNvSpPr>
            <a:spLocks noGrp="1"/>
          </p:cNvSpPr>
          <p:nvPr>
            <p:ph type="ftr" sz="quarter" idx="11"/>
          </p:nvPr>
        </p:nvSpPr>
        <p:spPr>
          <a:xfrm>
            <a:off x="4367213" y="5957999"/>
            <a:ext cx="5400675" cy="900000"/>
          </a:xfrm>
        </p:spPr>
        <p:txBody>
          <a:bodyPr/>
          <a:lstStyle/>
          <a:p>
            <a:r>
              <a:rPr lang="en-US" dirty="0">
                <a:latin typeface="+mn-lt"/>
              </a:rPr>
              <a:t>Sample Footer Text</a:t>
            </a:r>
          </a:p>
        </p:txBody>
      </p:sp>
      <p:cxnSp>
        <p:nvCxnSpPr>
          <p:cNvPr id="17" name="Straight Connector 16">
            <a:extLst>
              <a:ext uri="{FF2B5EF4-FFF2-40B4-BE49-F238E27FC236}">
                <a16:creationId xmlns:a16="http://schemas.microsoft.com/office/drawing/2014/main" id="{0C3CF370-38A0-483A-B54B-2E069363DABD}"/>
              </a:ext>
              <a:ext uri="{C183D7F6-B498-43B3-948B-1728B52AA6E4}">
                <adec:decorative xmlns:adec="http://schemas.microsoft.com/office/drawing/2017/decorative" val="1"/>
              </a:ext>
            </a:extLst>
          </p:cNvPr>
          <p:cNvCxnSpPr>
            <a:cxnSpLocks/>
          </p:cNvCxnSpPr>
          <p:nvPr userDrawn="1"/>
        </p:nvCxnSpPr>
        <p:spPr>
          <a:xfrm>
            <a:off x="8291513" y="0"/>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36BBA0-0536-4889-8887-301D33F3D1F8}"/>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E301FA2-804E-463C-AF86-C73F697ACBF5}"/>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
        <p:nvSpPr>
          <p:cNvPr id="3" name="Picture Placeholder 2">
            <a:extLst>
              <a:ext uri="{FF2B5EF4-FFF2-40B4-BE49-F238E27FC236}">
                <a16:creationId xmlns:a16="http://schemas.microsoft.com/office/drawing/2014/main" id="{93026BB2-A295-414E-A22B-85305E9998A0}"/>
              </a:ext>
            </a:extLst>
          </p:cNvPr>
          <p:cNvSpPr>
            <a:spLocks noGrp="1"/>
          </p:cNvSpPr>
          <p:nvPr>
            <p:ph type="pic" sz="quarter" idx="13"/>
          </p:nvPr>
        </p:nvSpPr>
        <p:spPr>
          <a:xfrm>
            <a:off x="8293608" y="0"/>
            <a:ext cx="3904488" cy="5961888"/>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301222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0094CF-2871-4DDF-AC40-0C19BEA2516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A5715-1FF7-4E6E-AB26-D1D2AF4118A2}"/>
              </a:ext>
            </a:extLst>
          </p:cNvPr>
          <p:cNvSpPr>
            <a:spLocks noGrp="1"/>
          </p:cNvSpPr>
          <p:nvPr>
            <p:ph type="title"/>
          </p:nvPr>
        </p:nvSpPr>
        <p:spPr>
          <a:xfrm>
            <a:off x="-1" y="-1"/>
            <a:ext cx="4363831" cy="2042149"/>
          </a:xfrm>
          <a:solidFill>
            <a:schemeClr val="tx2"/>
          </a:solidFill>
        </p:spPr>
        <p:txBody>
          <a:bodyPr anchor="ctr"/>
          <a:lstStyle>
            <a:lvl1pPr marL="457200">
              <a:defRPr>
                <a:solidFill>
                  <a:schemeClr val="bg2"/>
                </a:solidFill>
              </a:defRPr>
            </a:lvl1pPr>
          </a:lstStyle>
          <a:p>
            <a:r>
              <a:rPr lang="en-US"/>
              <a:t>Click to edit Master title style</a:t>
            </a:r>
            <a:endParaRPr lang="en-US" dirty="0"/>
          </a:p>
        </p:txBody>
      </p:sp>
      <p:sp>
        <p:nvSpPr>
          <p:cNvPr id="15" name="Content Placeholder 7">
            <a:extLst>
              <a:ext uri="{FF2B5EF4-FFF2-40B4-BE49-F238E27FC236}">
                <a16:creationId xmlns:a16="http://schemas.microsoft.com/office/drawing/2014/main" id="{ED24DC0D-1282-4C4E-A478-FE21FA1D21EF}"/>
              </a:ext>
            </a:extLst>
          </p:cNvPr>
          <p:cNvSpPr>
            <a:spLocks noGrp="1"/>
          </p:cNvSpPr>
          <p:nvPr>
            <p:ph idx="1"/>
          </p:nvPr>
        </p:nvSpPr>
        <p:spPr>
          <a:xfrm>
            <a:off x="442915" y="2246049"/>
            <a:ext cx="3457572" cy="3266357"/>
          </a:xfrm>
        </p:spPr>
        <p:txBody>
          <a:bodyPr/>
          <a:lstStyle/>
          <a:p>
            <a:pPr lvl="0"/>
            <a:r>
              <a:rPr lang="en-US">
                <a:solidFill>
                  <a:schemeClr val="tx2"/>
                </a:solidFill>
                <a:latin typeface="+mn-lt"/>
              </a:rPr>
              <a:t>Click to edit Master text styles</a:t>
            </a:r>
          </a:p>
        </p:txBody>
      </p:sp>
      <p:cxnSp>
        <p:nvCxnSpPr>
          <p:cNvPr id="17" name="Straight Connector 16">
            <a:extLst>
              <a:ext uri="{FF2B5EF4-FFF2-40B4-BE49-F238E27FC236}">
                <a16:creationId xmlns:a16="http://schemas.microsoft.com/office/drawing/2014/main" id="{4889AF83-EAB4-45B3-88E0-7E887F1A53E5}"/>
              </a:ext>
              <a:ext uri="{C183D7F6-B498-43B3-948B-1728B52AA6E4}">
                <adec:decorative xmlns:adec="http://schemas.microsoft.com/office/drawing/2017/decorative" val="1"/>
              </a:ext>
            </a:extLst>
          </p:cNvPr>
          <p:cNvCxnSpPr>
            <a:cxnSpLocks/>
          </p:cNvCxnSpPr>
          <p:nvPr userDrawn="1"/>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CB34A0-36A4-44C8-86AA-7340C390665E}"/>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7D662CC8-6EC6-4BA7-A49C-0790C1FC1470}"/>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r>
              <a:rPr lang="en-US"/>
              <a:t>Sunday, February 7, 20XX</a:t>
            </a:r>
            <a:endParaRPr lang="en-US" dirty="0"/>
          </a:p>
        </p:txBody>
      </p:sp>
      <p:sp>
        <p:nvSpPr>
          <p:cNvPr id="5" name="Picture Placeholder 4">
            <a:extLst>
              <a:ext uri="{FF2B5EF4-FFF2-40B4-BE49-F238E27FC236}">
                <a16:creationId xmlns:a16="http://schemas.microsoft.com/office/drawing/2014/main" id="{C340B371-E7CE-4F58-B890-3DB2437A8AE7}"/>
              </a:ext>
            </a:extLst>
          </p:cNvPr>
          <p:cNvSpPr>
            <a:spLocks noGrp="1"/>
          </p:cNvSpPr>
          <p:nvPr>
            <p:ph type="pic" sz="quarter" idx="10"/>
          </p:nvPr>
        </p:nvSpPr>
        <p:spPr>
          <a:xfrm>
            <a:off x="4365036" y="-3175"/>
            <a:ext cx="7827264" cy="5961888"/>
          </a:xfrm>
          <a:solidFill>
            <a:schemeClr val="accent1"/>
          </a:solidFill>
        </p:spPr>
        <p:txBody>
          <a:bodyPr/>
          <a:lstStyle/>
          <a:p>
            <a:r>
              <a:rPr lang="en-US"/>
              <a:t>Click icon to add picture</a:t>
            </a:r>
            <a:endParaRPr lang="en-US" dirty="0"/>
          </a:p>
        </p:txBody>
      </p:sp>
      <p:sp>
        <p:nvSpPr>
          <p:cNvPr id="21" name="Footer Placeholder 4">
            <a:extLst>
              <a:ext uri="{FF2B5EF4-FFF2-40B4-BE49-F238E27FC236}">
                <a16:creationId xmlns:a16="http://schemas.microsoft.com/office/drawing/2014/main" id="{78DFA1B0-2A4F-4E75-8793-C9EF0A48D71C}"/>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r>
              <a:rPr lang="en-US" dirty="0"/>
              <a:t>Sample Footer Text</a:t>
            </a:r>
          </a:p>
        </p:txBody>
      </p:sp>
      <p:cxnSp>
        <p:nvCxnSpPr>
          <p:cNvPr id="3" name="Straight Connector 2">
            <a:extLst>
              <a:ext uri="{FF2B5EF4-FFF2-40B4-BE49-F238E27FC236}">
                <a16:creationId xmlns:a16="http://schemas.microsoft.com/office/drawing/2014/main" id="{920703DF-A59D-404B-9F97-4E0335909B7C}"/>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A66B571D-4F8A-4FD9-B1CD-0EE8887D6A9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36994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56296-1077-490F-AD3B-51C42732EB7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48FAA7E-0E06-4760-8C38-061DBED558FD}"/>
              </a:ext>
            </a:extLst>
          </p:cNvPr>
          <p:cNvSpPr>
            <a:spLocks noGrp="1"/>
          </p:cNvSpPr>
          <p:nvPr>
            <p:ph type="pic" sz="quarter" idx="10"/>
          </p:nvPr>
        </p:nvSpPr>
        <p:spPr>
          <a:xfrm>
            <a:off x="0" y="0"/>
            <a:ext cx="3904488" cy="5961888"/>
          </a:xfrm>
          <a:solidFill>
            <a:schemeClr val="accent1"/>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CBE08D24-2048-4277-B952-4B912357AFF7}"/>
              </a:ext>
            </a:extLst>
          </p:cNvPr>
          <p:cNvSpPr>
            <a:spLocks noGrp="1"/>
          </p:cNvSpPr>
          <p:nvPr>
            <p:ph type="ctrTitle"/>
          </p:nvPr>
        </p:nvSpPr>
        <p:spPr>
          <a:xfrm>
            <a:off x="4367213" y="441325"/>
            <a:ext cx="7381875" cy="3644968"/>
          </a:xfrm>
        </p:spPr>
        <p:txBody>
          <a:bodyPr anchor="b" anchorCtr="0">
            <a:normAutofit/>
          </a:bodyPr>
          <a:lstStyle/>
          <a:p>
            <a:pPr>
              <a:lnSpc>
                <a:spcPct val="100000"/>
              </a:lnSpc>
            </a:pPr>
            <a:r>
              <a:rPr lang="en-US">
                <a:solidFill>
                  <a:schemeClr val="bg2"/>
                </a:solidFill>
              </a:rPr>
              <a:t>Click to edit Master title style</a:t>
            </a:r>
            <a:endParaRPr lang="en-US" dirty="0">
              <a:solidFill>
                <a:schemeClr val="bg2"/>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B3931E3-625E-49D6-BB15-6E087FE9C460}"/>
              </a:ext>
            </a:extLst>
          </p:cNvPr>
          <p:cNvSpPr>
            <a:spLocks noGrp="1"/>
          </p:cNvSpPr>
          <p:nvPr>
            <p:ph type="subTitle" idx="1"/>
          </p:nvPr>
        </p:nvSpPr>
        <p:spPr>
          <a:xfrm>
            <a:off x="4367213" y="4101151"/>
            <a:ext cx="7381875" cy="1415405"/>
          </a:xfrm>
        </p:spPr>
        <p:txBody>
          <a:bodyPr wrap="square" anchor="t" anchorCtr="0">
            <a:normAutofit/>
          </a:bodyPr>
          <a:lstStyle/>
          <a:p>
            <a:r>
              <a:rPr lang="en-US">
                <a:solidFill>
                  <a:schemeClr val="bg2">
                    <a:alpha val="55000"/>
                  </a:schemeClr>
                </a:solidFill>
              </a:rPr>
              <a:t>Click to edit Master subtitle style</a:t>
            </a:r>
            <a:endParaRPr lang="en-US" dirty="0">
              <a:solidFill>
                <a:schemeClr val="bg2">
                  <a:alpha val="55000"/>
                </a:schemeClr>
              </a:solidFill>
            </a:endParaRPr>
          </a:p>
        </p:txBody>
      </p:sp>
      <p:cxnSp>
        <p:nvCxnSpPr>
          <p:cNvPr id="15" name="Straight Connector 14">
            <a:extLst>
              <a:ext uri="{FF2B5EF4-FFF2-40B4-BE49-F238E27FC236}">
                <a16:creationId xmlns:a16="http://schemas.microsoft.com/office/drawing/2014/main" id="{2D721B96-BE90-48B8-837A-BA518651B02F}"/>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53D12F-8664-4647-AA6A-5D31AC1D66CE}"/>
              </a:ext>
              <a:ext uri="{C183D7F6-B498-43B3-948B-1728B52AA6E4}">
                <adec:decorative xmlns:adec="http://schemas.microsoft.com/office/drawing/2017/decorative" val="1"/>
              </a:ext>
            </a:extLst>
          </p:cNvPr>
          <p:cNvCxnSpPr>
            <a:cxnSpLocks/>
          </p:cNvCxnSpPr>
          <p:nvPr userDrawn="1"/>
        </p:nvCxnSpPr>
        <p:spPr>
          <a:xfrm>
            <a:off x="3900486"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70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32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r>
              <a:rPr lang="en-US"/>
              <a:t>Sunday, February 7, 20XX</a:t>
            </a:r>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dirty="0"/>
              <a:t>Sample Footer Text</a:t>
            </a:r>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F703579-0A2C-4B0E-9C2F-BF2EAF07E8FF}"/>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602199465"/>
      </p:ext>
    </p:extLst>
  </p:cSld>
  <p:clrMapOvr>
    <a:masterClrMapping/>
  </p:clrMapOvr>
  <p:extLst>
    <p:ext uri="{DCECCB84-F9BA-43D5-87BE-67443E8EF086}">
      <p15:sldGuideLst xmlns:p15="http://schemas.microsoft.com/office/powerpoint/2012/main">
        <p15:guide id="1" orient="horz" pos="2886">
          <p15:clr>
            <a:srgbClr val="5ACBF0"/>
          </p15:clr>
        </p15:guide>
        <p15:guide id="2" pos="3840">
          <p15:clr>
            <a:srgbClr val="F26B43"/>
          </p15:clr>
        </p15:guide>
        <p15:guide id="3" pos="279">
          <p15:clr>
            <a:srgbClr val="F26B43"/>
          </p15:clr>
        </p15:guide>
        <p15:guide id="4" pos="7401">
          <p15:clr>
            <a:srgbClr val="F26B43"/>
          </p15:clr>
        </p15:guide>
        <p15:guide id="5" pos="1232">
          <p15:clr>
            <a:srgbClr val="5ACBF0"/>
          </p15:clr>
        </p15:guide>
        <p15:guide id="6" pos="1504">
          <p15:clr>
            <a:srgbClr val="5ACBF0"/>
          </p15:clr>
        </p15:guide>
        <p15:guide id="7" pos="2457">
          <p15:clr>
            <a:srgbClr val="5ACBF0"/>
          </p15:clr>
        </p15:guide>
        <p15:guide id="8" pos="2751">
          <p15:clr>
            <a:srgbClr val="5ACBF0"/>
          </p15:clr>
        </p15:guide>
        <p15:guide id="9" pos="3704">
          <p15:clr>
            <a:srgbClr val="5ACBF0"/>
          </p15:clr>
        </p15:guide>
        <p15:guide id="10" pos="3976">
          <p15:clr>
            <a:srgbClr val="5ACBF0"/>
          </p15:clr>
        </p15:guide>
        <p15:guide id="11" pos="4929">
          <p15:clr>
            <a:srgbClr val="5ACBF0"/>
          </p15:clr>
        </p15:guide>
        <p15:guide id="12" pos="5223">
          <p15:clr>
            <a:srgbClr val="5ACBF0"/>
          </p15:clr>
        </p15:guide>
        <p15:guide id="13" pos="6153">
          <p15:clr>
            <a:srgbClr val="5ACBF0"/>
          </p15:clr>
        </p15:guide>
        <p15:guide id="14" pos="6448">
          <p15:clr>
            <a:srgbClr val="5ACBF0"/>
          </p15:clr>
        </p15:guide>
        <p15:guide id="18" orient="horz" pos="278">
          <p15:clr>
            <a:srgbClr val="F26B43"/>
          </p15:clr>
        </p15:guide>
        <p15:guide id="20" orient="horz" pos="867">
          <p15:clr>
            <a:srgbClr val="5ACBF0"/>
          </p15:clr>
        </p15:guide>
        <p15:guide id="21" orient="horz" pos="1729">
          <p15:clr>
            <a:srgbClr val="5ACBF0"/>
          </p15:clr>
        </p15:guide>
        <p15:guide id="22" orient="horz" pos="3475">
          <p15:clr>
            <a:srgbClr val="F26B43"/>
          </p15:clr>
        </p15:guide>
        <p15:guide id="28" orient="horz" pos="1139">
          <p15:clr>
            <a:srgbClr val="5ACBF0"/>
          </p15:clr>
        </p15:guide>
        <p15:guide id="29" orient="horz" pos="2591">
          <p15:clr>
            <a:srgbClr val="5ACBF0"/>
          </p15:clr>
        </p15:guide>
        <p15:guide id="30" orient="horz" pos="2024">
          <p15:clr>
            <a:srgbClr val="5ACBF0"/>
          </p15:clr>
        </p15:guide>
        <p15:guide id="31" orient="horz" pos="3748">
          <p15:clr>
            <a:srgbClr val="F26B43"/>
          </p15:clr>
        </p15:guide>
        <p15:guide id="32" orient="horz" pos="1888">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0C2D112-ED36-4DBC-99F9-A146334E71F6}"/>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8348078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48360D-6CEB-460F-AEDB-911ED68F8848}"/>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4311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09C198C-9BE5-4543-BA4B-A93E96CB800C}"/>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65598285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dirty="0"/>
              <a:t>Sample Footer Text</a:t>
            </a:r>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noFill/>
                </a:ln>
                <a:solidFill>
                  <a:schemeClr val="tx2"/>
                </a:solid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5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4DAF32CB-8FFB-4915-83CF-FE970100281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F0A3A1D3-45B1-4A98-AC1C-57B1DE82609B}"/>
              </a:ext>
            </a:extLst>
          </p:cNvPr>
          <p:cNvSpPr>
            <a:spLocks noGrp="1"/>
          </p:cNvSpPr>
          <p:nvPr>
            <p:ph type="title"/>
          </p:nvPr>
        </p:nvSpPr>
        <p:spPr>
          <a:xfrm>
            <a:off x="-1200" y="0"/>
            <a:ext cx="6310695" cy="1817169"/>
          </a:xfrm>
          <a:solidFill>
            <a:schemeClr val="tx2"/>
          </a:solidFill>
        </p:spPr>
        <p:txBody>
          <a:bodyPr bIns="274320" anchor="b"/>
          <a:lstStyle>
            <a:lvl1pPr marL="457200">
              <a:defRPr>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Content Placeholder 7">
            <a:extLst>
              <a:ext uri="{FF2B5EF4-FFF2-40B4-BE49-F238E27FC236}">
                <a16:creationId xmlns:a16="http://schemas.microsoft.com/office/drawing/2014/main" id="{830931AC-C857-4060-AA10-476957E80C99}"/>
              </a:ext>
            </a:extLst>
          </p:cNvPr>
          <p:cNvSpPr>
            <a:spLocks noGrp="1"/>
          </p:cNvSpPr>
          <p:nvPr>
            <p:ph idx="1"/>
          </p:nvPr>
        </p:nvSpPr>
        <p:spPr>
          <a:xfrm>
            <a:off x="442914" y="2246049"/>
            <a:ext cx="5437185" cy="3266357"/>
          </a:xfrm>
        </p:spPr>
        <p:txBody>
          <a:bodyPr/>
          <a:lstStyle/>
          <a:p>
            <a:pPr lvl="0"/>
            <a:r>
              <a:rPr lang="en-US">
                <a:solidFill>
                  <a:schemeClr val="tx2"/>
                </a:solidFill>
                <a:latin typeface="+mn-lt"/>
              </a:rPr>
              <a:t>Click to edit Master text styles</a:t>
            </a:r>
          </a:p>
        </p:txBody>
      </p:sp>
      <p:cxnSp>
        <p:nvCxnSpPr>
          <p:cNvPr id="15" name="Straight Connector 14">
            <a:extLst>
              <a:ext uri="{FF2B5EF4-FFF2-40B4-BE49-F238E27FC236}">
                <a16:creationId xmlns:a16="http://schemas.microsoft.com/office/drawing/2014/main" id="{2F35884A-AA66-4463-BED7-15E9AEA61196}"/>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79C15E-DBE3-4BE1-9DEF-097D72F5DDAD}"/>
              </a:ext>
              <a:ext uri="{C183D7F6-B498-43B3-948B-1728B52AA6E4}">
                <adec:decorative xmlns:adec="http://schemas.microsoft.com/office/drawing/2017/decorative" val="1"/>
              </a:ext>
            </a:extLst>
          </p:cNvPr>
          <p:cNvCxnSpPr>
            <a:cxnSpLocks/>
          </p:cNvCxnSpPr>
          <p:nvPr userDrawn="1"/>
        </p:nvCxnSpPr>
        <p:spPr>
          <a:xfrm>
            <a:off x="6311900" y="0"/>
            <a:ext cx="0" cy="59499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23E7A8-4D91-4B68-BDD5-2E72051328A7}"/>
              </a:ext>
              <a:ext uri="{C183D7F6-B498-43B3-948B-1728B52AA6E4}">
                <adec:decorative xmlns:adec="http://schemas.microsoft.com/office/drawing/2017/decorative" val="1"/>
              </a:ext>
            </a:extLst>
          </p:cNvPr>
          <p:cNvCxnSpPr>
            <a:cxnSpLocks/>
          </p:cNvCxnSpPr>
          <p:nvPr userDrawn="1"/>
        </p:nvCxnSpPr>
        <p:spPr>
          <a:xfrm>
            <a:off x="9251950" y="6"/>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C689929F-E748-4AF3-8F29-53A0B503E79A}"/>
              </a:ext>
            </a:extLst>
          </p:cNvPr>
          <p:cNvSpPr>
            <a:spLocks noGrp="1"/>
          </p:cNvSpPr>
          <p:nvPr>
            <p:ph type="pic" sz="quarter" idx="10"/>
          </p:nvPr>
        </p:nvSpPr>
        <p:spPr>
          <a:xfrm>
            <a:off x="6757416" y="438912"/>
            <a:ext cx="2057400" cy="5074920"/>
          </a:xfrm>
          <a:solidFill>
            <a:schemeClr val="accent1"/>
          </a:solidFill>
        </p:spPr>
        <p:txBody>
          <a:bodyPr/>
          <a:lstStyle/>
          <a:p>
            <a:r>
              <a:rPr lang="en-US"/>
              <a:t>Click icon to add picture</a:t>
            </a:r>
            <a:endParaRPr lang="en-US" dirty="0"/>
          </a:p>
        </p:txBody>
      </p:sp>
      <p:sp>
        <p:nvSpPr>
          <p:cNvPr id="35" name="Picture Placeholder 2">
            <a:extLst>
              <a:ext uri="{FF2B5EF4-FFF2-40B4-BE49-F238E27FC236}">
                <a16:creationId xmlns:a16="http://schemas.microsoft.com/office/drawing/2014/main" id="{692E4A71-59E7-43D2-9C35-933F0EF97DFE}"/>
              </a:ext>
            </a:extLst>
          </p:cNvPr>
          <p:cNvSpPr>
            <a:spLocks noGrp="1"/>
          </p:cNvSpPr>
          <p:nvPr>
            <p:ph type="pic" sz="quarter" idx="11"/>
          </p:nvPr>
        </p:nvSpPr>
        <p:spPr>
          <a:xfrm>
            <a:off x="9692640" y="438912"/>
            <a:ext cx="2057400" cy="5074920"/>
          </a:xfrm>
          <a:solidFill>
            <a:schemeClr val="accent1"/>
          </a:solidFill>
        </p:spPr>
        <p:txBody>
          <a:bodyPr/>
          <a:lstStyle/>
          <a:p>
            <a:r>
              <a:rPr lang="en-US"/>
              <a:t>Click icon to add picture</a:t>
            </a:r>
            <a:endParaRPr lang="en-US" dirty="0"/>
          </a:p>
        </p:txBody>
      </p:sp>
      <p:sp>
        <p:nvSpPr>
          <p:cNvPr id="16" name="Date Placeholder 3">
            <a:extLst>
              <a:ext uri="{FF2B5EF4-FFF2-40B4-BE49-F238E27FC236}">
                <a16:creationId xmlns:a16="http://schemas.microsoft.com/office/drawing/2014/main" id="{24C5608B-94D9-4652-82FC-8E4A66A06C9D}"/>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r>
              <a:rPr lang="en-US"/>
              <a:t>Sunday, February 7, 20XX</a:t>
            </a:r>
            <a:endParaRPr lang="en-US" dirty="0"/>
          </a:p>
        </p:txBody>
      </p:sp>
      <p:sp>
        <p:nvSpPr>
          <p:cNvPr id="18" name="Footer Placeholder 4">
            <a:extLst>
              <a:ext uri="{FF2B5EF4-FFF2-40B4-BE49-F238E27FC236}">
                <a16:creationId xmlns:a16="http://schemas.microsoft.com/office/drawing/2014/main" id="{92BE82A7-308B-45B6-B346-DE80B9114744}"/>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r>
              <a:rPr lang="en-US" dirty="0"/>
              <a:t>Sample Footer Text</a:t>
            </a:r>
          </a:p>
        </p:txBody>
      </p:sp>
      <p:cxnSp>
        <p:nvCxnSpPr>
          <p:cNvPr id="4" name="Straight Connector 3">
            <a:extLst>
              <a:ext uri="{FF2B5EF4-FFF2-40B4-BE49-F238E27FC236}">
                <a16:creationId xmlns:a16="http://schemas.microsoft.com/office/drawing/2014/main" id="{AAC932E5-9185-4410-8B73-15E1C607A658}"/>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9D164CB9-B909-4569-A391-D7B71BBDDA5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05987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6/19/2025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38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6/19/2025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5343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6/19/2025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0881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6848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9867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5013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9914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6/19/2025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57260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4595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045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459C6-E7AA-40AB-9218-11BD2509C26E}"/>
              </a:ext>
              <a:ext uri="{C183D7F6-B498-43B3-948B-1728B52AA6E4}">
                <adec:decorative xmlns:adec="http://schemas.microsoft.com/office/drawing/2017/decorative" val="1"/>
              </a:ext>
            </a:extLst>
          </p:cNvPr>
          <p:cNvSpPr/>
          <p:nvPr userDrawn="1"/>
        </p:nvSpPr>
        <p:spPr>
          <a:xfrm>
            <a:off x="1" y="0"/>
            <a:ext cx="89154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8">
            <a:extLst>
              <a:ext uri="{FF2B5EF4-FFF2-40B4-BE49-F238E27FC236}">
                <a16:creationId xmlns:a16="http://schemas.microsoft.com/office/drawing/2014/main" id="{720913C3-8DBA-4AB2-A9DD-FAD54FFC1D79}"/>
              </a:ext>
            </a:extLst>
          </p:cNvPr>
          <p:cNvSpPr>
            <a:spLocks noGrp="1"/>
          </p:cNvSpPr>
          <p:nvPr>
            <p:ph type="title"/>
          </p:nvPr>
        </p:nvSpPr>
        <p:spPr>
          <a:xfrm>
            <a:off x="908611" y="0"/>
            <a:ext cx="5407941" cy="3635533"/>
          </a:xfrm>
          <a:solidFill>
            <a:schemeClr val="tx2"/>
          </a:solidFill>
        </p:spPr>
        <p:txBody>
          <a:bodyPr tIns="365760" anchor="t" anchorCtr="0"/>
          <a:lstStyle>
            <a:lvl1pPr marL="457200">
              <a:spcBef>
                <a:spcPts val="0"/>
              </a:spcBef>
              <a:defRPr>
                <a:solidFill>
                  <a:schemeClr val="bg2"/>
                </a:solidFill>
              </a:defRPr>
            </a:lvl1pPr>
          </a:lstStyle>
          <a:p>
            <a:pPr>
              <a:lnSpc>
                <a:spcPct val="100000"/>
              </a:lnSpc>
            </a:pPr>
            <a:r>
              <a:rPr lang="en-US">
                <a:solidFill>
                  <a:schemeClr val="bg2"/>
                </a:solidFill>
              </a:rPr>
              <a:t>Click to edit Master title style</a:t>
            </a:r>
            <a:endParaRPr lang="en-US" dirty="0">
              <a:solidFill>
                <a:schemeClr val="bg2"/>
              </a:solidFill>
            </a:endParaRPr>
          </a:p>
        </p:txBody>
      </p:sp>
      <p:cxnSp>
        <p:nvCxnSpPr>
          <p:cNvPr id="15" name="Straight Connector 14">
            <a:extLst>
              <a:ext uri="{FF2B5EF4-FFF2-40B4-BE49-F238E27FC236}">
                <a16:creationId xmlns:a16="http://schemas.microsoft.com/office/drawing/2014/main" id="{71CD5A2B-7198-4EFE-91B8-84FA422F9696}"/>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D23C9-0B78-4E3D-944D-6781941D54EF}"/>
              </a:ext>
              <a:ext uri="{C183D7F6-B498-43B3-948B-1728B52AA6E4}">
                <adec:decorative xmlns:adec="http://schemas.microsoft.com/office/drawing/2017/decorative" val="1"/>
              </a:ext>
            </a:extLst>
          </p:cNvPr>
          <p:cNvCxnSpPr>
            <a:cxnSpLocks/>
          </p:cNvCxnSpPr>
          <p:nvPr userDrawn="1"/>
        </p:nvCxnSpPr>
        <p:spPr>
          <a:xfrm>
            <a:off x="4676022" y="363399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D65328-8094-4B5F-AA1C-6D92EA7976C1}"/>
              </a:ext>
              <a:ext uri="{C183D7F6-B498-43B3-948B-1728B52AA6E4}">
                <adec:decorative xmlns:adec="http://schemas.microsoft.com/office/drawing/2017/decorative" val="1"/>
              </a:ext>
            </a:extLst>
          </p:cNvPr>
          <p:cNvCxnSpPr>
            <a:cxnSpLocks/>
          </p:cNvCxnSpPr>
          <p:nvPr userDrawn="1"/>
        </p:nvCxnSpPr>
        <p:spPr>
          <a:xfrm>
            <a:off x="8428000"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735D4B-04CF-49F1-B96A-8BCB49B59729}"/>
              </a:ext>
              <a:ext uri="{C183D7F6-B498-43B3-948B-1728B52AA6E4}">
                <adec:decorative xmlns:adec="http://schemas.microsoft.com/office/drawing/2017/decorative" val="1"/>
              </a:ext>
            </a:extLst>
          </p:cNvPr>
          <p:cNvCxnSpPr>
            <a:cxnSpLocks/>
          </p:cNvCxnSpPr>
          <p:nvPr userDrawn="1"/>
        </p:nvCxnSpPr>
        <p:spPr>
          <a:xfrm>
            <a:off x="899999" y="3628968"/>
            <a:ext cx="1129200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13" name="Content Placeholder 9">
            <a:extLst>
              <a:ext uri="{FF2B5EF4-FFF2-40B4-BE49-F238E27FC236}">
                <a16:creationId xmlns:a16="http://schemas.microsoft.com/office/drawing/2014/main" id="{DBA418B9-443D-43A6-86B7-1CBE7DA4B5FD}"/>
              </a:ext>
            </a:extLst>
          </p:cNvPr>
          <p:cNvSpPr>
            <a:spLocks noGrp="1"/>
          </p:cNvSpPr>
          <p:nvPr>
            <p:ph idx="1"/>
          </p:nvPr>
        </p:nvSpPr>
        <p:spPr>
          <a:xfrm>
            <a:off x="6780214" y="352800"/>
            <a:ext cx="4968874" cy="2860301"/>
          </a:xfrm>
        </p:spPr>
        <p:txBody>
          <a:bodyPr>
            <a:normAutofit/>
          </a:bodyPr>
          <a:lstStyle/>
          <a:p>
            <a:pPr lvl="0"/>
            <a:r>
              <a:rPr lang="en-US">
                <a:solidFill>
                  <a:schemeClr val="tx2"/>
                </a:solidFill>
                <a:latin typeface="+mn-lt"/>
              </a:rPr>
              <a:t>Click to edit Master text styles</a:t>
            </a: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DE6EB21-8CA2-45AE-881D-77CA356C5ACF}"/>
              </a:ext>
            </a:extLst>
          </p:cNvPr>
          <p:cNvSpPr>
            <a:spLocks noGrp="1"/>
          </p:cNvSpPr>
          <p:nvPr>
            <p:ph type="pic" sz="quarter" idx="10"/>
          </p:nvPr>
        </p:nvSpPr>
        <p:spPr>
          <a:xfrm>
            <a:off x="908611" y="3633702"/>
            <a:ext cx="3767328" cy="3218688"/>
          </a:xfrm>
          <a:solidFill>
            <a:schemeClr val="accent1"/>
          </a:solidFill>
        </p:spPr>
        <p:txBody>
          <a:bodyPr/>
          <a:lstStyle/>
          <a:p>
            <a:r>
              <a:rPr lang="en-US"/>
              <a:t>Click icon to add picture</a:t>
            </a:r>
            <a:endParaRPr lang="en-US" dirty="0"/>
          </a:p>
        </p:txBody>
      </p:sp>
      <p:sp>
        <p:nvSpPr>
          <p:cNvPr id="21" name="Picture Placeholder 2">
            <a:extLst>
              <a:ext uri="{FF2B5EF4-FFF2-40B4-BE49-F238E27FC236}">
                <a16:creationId xmlns:a16="http://schemas.microsoft.com/office/drawing/2014/main" id="{29DA2DF3-077D-4C17-8B3C-057AF5F70D7F}"/>
              </a:ext>
            </a:extLst>
          </p:cNvPr>
          <p:cNvSpPr>
            <a:spLocks noGrp="1"/>
          </p:cNvSpPr>
          <p:nvPr>
            <p:ph type="pic" sz="quarter" idx="11"/>
          </p:nvPr>
        </p:nvSpPr>
        <p:spPr>
          <a:xfrm>
            <a:off x="4684634" y="3635534"/>
            <a:ext cx="3767328" cy="3218688"/>
          </a:xfrm>
          <a:solidFill>
            <a:schemeClr val="accent1">
              <a:lumMod val="60000"/>
              <a:lumOff val="40000"/>
            </a:schemeClr>
          </a:solidFill>
        </p:spPr>
        <p:txBody>
          <a:bodyPr/>
          <a:lstStyle/>
          <a:p>
            <a:r>
              <a:rPr lang="en-US"/>
              <a:t>Click icon to add picture</a:t>
            </a:r>
            <a:endParaRPr lang="en-US" dirty="0"/>
          </a:p>
        </p:txBody>
      </p:sp>
      <p:sp>
        <p:nvSpPr>
          <p:cNvPr id="22" name="Picture Placeholder 2">
            <a:extLst>
              <a:ext uri="{FF2B5EF4-FFF2-40B4-BE49-F238E27FC236}">
                <a16:creationId xmlns:a16="http://schemas.microsoft.com/office/drawing/2014/main" id="{1AD7F36C-8A61-420B-B01F-91F8D256CF62}"/>
              </a:ext>
            </a:extLst>
          </p:cNvPr>
          <p:cNvSpPr>
            <a:spLocks noGrp="1"/>
          </p:cNvSpPr>
          <p:nvPr>
            <p:ph type="pic" sz="quarter" idx="12"/>
          </p:nvPr>
        </p:nvSpPr>
        <p:spPr>
          <a:xfrm>
            <a:off x="8424672" y="3639312"/>
            <a:ext cx="3767328" cy="3218688"/>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0D025A4D-12E3-4354-9702-0FCF57D53AF2}"/>
              </a:ext>
              <a:ext uri="{C183D7F6-B498-43B3-948B-1728B52AA6E4}">
                <adec:decorative xmlns:adec="http://schemas.microsoft.com/office/drawing/2017/decorative" val="1"/>
              </a:ext>
            </a:extLst>
          </p:cNvPr>
          <p:cNvCxnSpPr>
            <a:cxnSpLocks/>
          </p:cNvCxnSpPr>
          <p:nvPr userDrawn="1"/>
        </p:nvCxnSpPr>
        <p:spPr>
          <a:xfrm>
            <a:off x="8441719"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482A7C0-6EF9-44BD-A4AC-74CA099CB3A2}"/>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9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6/19/2025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444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780D43-C879-4F29-89E9-131AC312B243}"/>
              </a:ext>
            </a:extLst>
          </p:cNvPr>
          <p:cNvSpPr>
            <a:spLocks noGrp="1"/>
          </p:cNvSpPr>
          <p:nvPr>
            <p:ph type="pic" sz="quarter" idx="13"/>
          </p:nvPr>
        </p:nvSpPr>
        <p:spPr>
          <a:xfrm>
            <a:off x="0" y="3208870"/>
            <a:ext cx="3035808" cy="2743200"/>
          </a:xfrm>
          <a:solidFill>
            <a:schemeClr val="accent1"/>
          </a:solidFill>
        </p:spPr>
        <p:txBody>
          <a:bodyPr/>
          <a:lstStyle/>
          <a:p>
            <a:r>
              <a:rPr lang="en-US"/>
              <a:t>Click icon to add picture</a:t>
            </a:r>
            <a:endParaRPr lang="en-US" dirty="0"/>
          </a:p>
        </p:txBody>
      </p:sp>
      <p:sp>
        <p:nvSpPr>
          <p:cNvPr id="39" name="Picture Placeholder 2">
            <a:extLst>
              <a:ext uri="{FF2B5EF4-FFF2-40B4-BE49-F238E27FC236}">
                <a16:creationId xmlns:a16="http://schemas.microsoft.com/office/drawing/2014/main" id="{17FE99B5-F65C-4745-A461-3E0398E73E8A}"/>
              </a:ext>
            </a:extLst>
          </p:cNvPr>
          <p:cNvSpPr>
            <a:spLocks noGrp="1"/>
          </p:cNvSpPr>
          <p:nvPr>
            <p:ph type="pic" sz="quarter" idx="14"/>
          </p:nvPr>
        </p:nvSpPr>
        <p:spPr>
          <a:xfrm>
            <a:off x="3052064" y="3208870"/>
            <a:ext cx="3035808" cy="2743200"/>
          </a:xfrm>
          <a:solidFill>
            <a:schemeClr val="accent1"/>
          </a:solidFill>
        </p:spPr>
        <p:txBody>
          <a:bodyPr/>
          <a:lstStyle>
            <a:lvl1pPr>
              <a:defRPr/>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25313305-BF3D-47B8-9C96-BA1E4B22140C}"/>
              </a:ext>
            </a:extLst>
          </p:cNvPr>
          <p:cNvSpPr>
            <a:spLocks noGrp="1"/>
          </p:cNvSpPr>
          <p:nvPr>
            <p:ph type="pic" sz="quarter" idx="15"/>
          </p:nvPr>
        </p:nvSpPr>
        <p:spPr>
          <a:xfrm>
            <a:off x="6104128" y="3208870"/>
            <a:ext cx="3035808" cy="2743200"/>
          </a:xfrm>
          <a:solidFill>
            <a:schemeClr val="accent1"/>
          </a:solidFill>
        </p:spPr>
        <p:txBody>
          <a:bodyPr/>
          <a:lstStyle/>
          <a:p>
            <a:r>
              <a:rPr lang="en-US"/>
              <a:t>Click icon to add picture</a:t>
            </a:r>
            <a:endParaRPr lang="en-US" dirty="0"/>
          </a:p>
        </p:txBody>
      </p:sp>
      <p:sp>
        <p:nvSpPr>
          <p:cNvPr id="41" name="Picture Placeholder 2">
            <a:extLst>
              <a:ext uri="{FF2B5EF4-FFF2-40B4-BE49-F238E27FC236}">
                <a16:creationId xmlns:a16="http://schemas.microsoft.com/office/drawing/2014/main" id="{CF5210DE-2656-46FD-9659-FBE2EA902A4A}"/>
              </a:ext>
            </a:extLst>
          </p:cNvPr>
          <p:cNvSpPr>
            <a:spLocks noGrp="1"/>
          </p:cNvSpPr>
          <p:nvPr>
            <p:ph type="pic" sz="quarter" idx="16" hasCustomPrompt="1"/>
          </p:nvPr>
        </p:nvSpPr>
        <p:spPr>
          <a:xfrm>
            <a:off x="9156192" y="3208870"/>
            <a:ext cx="3035808" cy="2743200"/>
          </a:xfrm>
          <a:solidFill>
            <a:schemeClr val="accent1"/>
          </a:solidFill>
        </p:spPr>
        <p:txBody>
          <a:bodyPr/>
          <a:lstStyle>
            <a:lvl1pPr>
              <a:defRPr/>
            </a:lvl1pPr>
          </a:lstStyle>
          <a:p>
            <a:r>
              <a:rPr lang="en-US" dirty="0"/>
              <a:t> </a:t>
            </a:r>
          </a:p>
        </p:txBody>
      </p:sp>
      <p:sp>
        <p:nvSpPr>
          <p:cNvPr id="25" name="Title 1">
            <a:extLst>
              <a:ext uri="{FF2B5EF4-FFF2-40B4-BE49-F238E27FC236}">
                <a16:creationId xmlns:a16="http://schemas.microsoft.com/office/drawing/2014/main" id="{2B5599FA-2D95-4346-BF72-8C35B45E3C84}"/>
              </a:ext>
            </a:extLst>
          </p:cNvPr>
          <p:cNvSpPr>
            <a:spLocks noGrp="1"/>
          </p:cNvSpPr>
          <p:nvPr>
            <p:ph type="ctrTitle"/>
          </p:nvPr>
        </p:nvSpPr>
        <p:spPr>
          <a:xfrm>
            <a:off x="442913" y="324000"/>
            <a:ext cx="11306175" cy="738664"/>
          </a:xfrm>
        </p:spPr>
        <p:txBody>
          <a:bodyPr anchor="t" anchorCtr="0">
            <a:normAutofit/>
          </a:bodyPr>
          <a:lstStyle/>
          <a:p>
            <a:pPr>
              <a:lnSpc>
                <a:spcPct val="100000"/>
              </a:lnSpc>
            </a:pPr>
            <a:r>
              <a:rPr lang="en-US"/>
              <a:t>Click to edit Master title style</a:t>
            </a:r>
            <a:endParaRPr lang="en-US" dirty="0"/>
          </a:p>
        </p:txBody>
      </p:sp>
      <p:sp>
        <p:nvSpPr>
          <p:cNvPr id="26" name="Subtitle 2">
            <a:extLst>
              <a:ext uri="{FF2B5EF4-FFF2-40B4-BE49-F238E27FC236}">
                <a16:creationId xmlns:a16="http://schemas.microsoft.com/office/drawing/2014/main" id="{FED7AD8D-13BC-4A8A-926F-CC2309EEAD5C}"/>
              </a:ext>
            </a:extLst>
          </p:cNvPr>
          <p:cNvSpPr>
            <a:spLocks noGrp="1"/>
          </p:cNvSpPr>
          <p:nvPr>
            <p:ph type="subTitle" idx="1"/>
          </p:nvPr>
        </p:nvSpPr>
        <p:spPr>
          <a:xfrm>
            <a:off x="442913" y="1062000"/>
            <a:ext cx="11306175" cy="1682788"/>
          </a:xfrm>
        </p:spPr>
        <p:txBody>
          <a:bodyPr>
            <a:normAutofit/>
          </a:bodyPr>
          <a:lstStyle/>
          <a:p>
            <a:r>
              <a:rPr lang="en-US">
                <a:solidFill>
                  <a:schemeClr val="tx2">
                    <a:alpha val="55000"/>
                  </a:schemeClr>
                </a:solidFill>
              </a:rPr>
              <a:t>Click to edit Master subtitle style</a:t>
            </a:r>
            <a:endParaRPr lang="en-US" dirty="0">
              <a:solidFill>
                <a:schemeClr val="tx2">
                  <a:alpha val="55000"/>
                </a:schemeClr>
              </a:solidFill>
            </a:endParaRPr>
          </a:p>
        </p:txBody>
      </p:sp>
      <p:cxnSp>
        <p:nvCxnSpPr>
          <p:cNvPr id="30" name="Straight Connector 29">
            <a:extLst>
              <a:ext uri="{FF2B5EF4-FFF2-40B4-BE49-F238E27FC236}">
                <a16:creationId xmlns:a16="http://schemas.microsoft.com/office/drawing/2014/main" id="{525AE084-1046-4FF4-A202-DCE2D097BC64}"/>
              </a:ext>
            </a:extLst>
          </p:cNvPr>
          <p:cNvCxnSpPr>
            <a:cxnSpLocks/>
          </p:cNvCxnSpPr>
          <p:nvPr userDrawn="1"/>
        </p:nvCxnSpPr>
        <p:spPr>
          <a:xfrm>
            <a:off x="3043301"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07847E-010F-4BE3-B738-ECBA669A2634}"/>
              </a:ext>
            </a:extLst>
          </p:cNvPr>
          <p:cNvCxnSpPr>
            <a:cxnSpLocks/>
          </p:cNvCxnSpPr>
          <p:nvPr userDrawn="1"/>
        </p:nvCxnSpPr>
        <p:spPr>
          <a:xfrm>
            <a:off x="6095365"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192BD-AC1C-40F7-82A6-5F179AFED3C6}"/>
              </a:ext>
            </a:extLst>
          </p:cNvPr>
          <p:cNvCxnSpPr>
            <a:cxnSpLocks/>
          </p:cNvCxnSpPr>
          <p:nvPr userDrawn="1"/>
        </p:nvCxnSpPr>
        <p:spPr>
          <a:xfrm>
            <a:off x="9148064"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50313B-4954-4B52-A004-697EBA8F63C0}"/>
              </a:ext>
            </a:extLst>
          </p:cNvPr>
          <p:cNvCxnSpPr>
            <a:cxnSpLocks/>
          </p:cNvCxnSpPr>
          <p:nvPr userDrawn="1"/>
        </p:nvCxnSpPr>
        <p:spPr>
          <a:xfrm>
            <a:off x="0" y="320230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076BCEF-CD05-4B98-AB47-9A229AB73667}"/>
              </a:ext>
            </a:extLst>
          </p:cNvPr>
          <p:cNvCxnSpPr>
            <a:cxnSpLocks/>
          </p:cNvCxnSpPr>
          <p:nvPr userDrawn="1"/>
        </p:nvCxnSpPr>
        <p:spPr>
          <a:xfrm>
            <a:off x="0" y="595863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0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77208"/>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Quot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450242-4754-4408-A5DC-4D44304629B2}"/>
              </a:ext>
            </a:extLst>
          </p:cNvPr>
          <p:cNvSpPr>
            <a:spLocks noGrp="1"/>
          </p:cNvSpPr>
          <p:nvPr>
            <p:ph type="pic" sz="quarter" idx="10"/>
          </p:nvPr>
        </p:nvSpPr>
        <p:spPr>
          <a:xfrm>
            <a:off x="0" y="0"/>
            <a:ext cx="12192000" cy="6858000"/>
          </a:xfrm>
          <a:custGeom>
            <a:avLst/>
            <a:gdLst>
              <a:gd name="connsiteX0" fmla="*/ 914400 w 12192000"/>
              <a:gd name="connsiteY0" fmla="*/ 0 h 6858000"/>
              <a:gd name="connsiteX1" fmla="*/ 12192000 w 12192000"/>
              <a:gd name="connsiteY1" fmla="*/ 0 h 6858000"/>
              <a:gd name="connsiteX2" fmla="*/ 12192000 w 12192000"/>
              <a:gd name="connsiteY2" fmla="*/ 6858000 h 6858000"/>
              <a:gd name="connsiteX3" fmla="*/ 914400 w 12192000"/>
              <a:gd name="connsiteY3" fmla="*/ 6858000 h 6858000"/>
              <a:gd name="connsiteX4" fmla="*/ 0 w 12192000"/>
              <a:gd name="connsiteY4" fmla="*/ 0 h 6858000"/>
              <a:gd name="connsiteX5" fmla="*/ 877824 w 12192000"/>
              <a:gd name="connsiteY5" fmla="*/ 0 h 6858000"/>
              <a:gd name="connsiteX6" fmla="*/ 87782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4400" y="0"/>
                </a:moveTo>
                <a:lnTo>
                  <a:pt x="12192000" y="0"/>
                </a:lnTo>
                <a:lnTo>
                  <a:pt x="12192000" y="6858000"/>
                </a:lnTo>
                <a:lnTo>
                  <a:pt x="914400" y="6858000"/>
                </a:lnTo>
                <a:close/>
                <a:moveTo>
                  <a:pt x="0" y="0"/>
                </a:moveTo>
                <a:lnTo>
                  <a:pt x="877824" y="0"/>
                </a:lnTo>
                <a:lnTo>
                  <a:pt x="877824" y="6858000"/>
                </a:lnTo>
                <a:lnTo>
                  <a:pt x="0" y="6858000"/>
                </a:lnTo>
                <a:close/>
              </a:path>
            </a:pathLst>
          </a:custGeom>
          <a:solidFill>
            <a:schemeClr val="accent1"/>
          </a:solidFill>
        </p:spPr>
        <p:txBody>
          <a:bodyPr wrap="square">
            <a:noAutofit/>
          </a:bodyPr>
          <a:lstStyle/>
          <a:p>
            <a:r>
              <a:rPr lang="en-US"/>
              <a:t>Click icon to add picture</a:t>
            </a:r>
            <a:endParaRPr lang="en-US" dirty="0"/>
          </a:p>
        </p:txBody>
      </p:sp>
      <p:sp>
        <p:nvSpPr>
          <p:cNvPr id="7" name="Rectangle 6">
            <a:extLst>
              <a:ext uri="{FF2B5EF4-FFF2-40B4-BE49-F238E27FC236}">
                <a16:creationId xmlns:a16="http://schemas.microsoft.com/office/drawing/2014/main" id="{4037762E-A215-4366-9C05-333C5863FB29}"/>
              </a:ext>
              <a:ext uri="{C183D7F6-B498-43B3-948B-1728B52AA6E4}">
                <adec:decorative xmlns:adec="http://schemas.microsoft.com/office/drawing/2017/decorative" val="1"/>
              </a:ext>
            </a:extLst>
          </p:cNvPr>
          <p:cNvSpPr/>
          <p:nvPr userDrawn="1"/>
        </p:nvSpPr>
        <p:spPr>
          <a:xfrm>
            <a:off x="1" y="0"/>
            <a:ext cx="899996"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00000" y="162560"/>
            <a:ext cx="2869360" cy="4749973"/>
          </a:xfrm>
          <a:noFill/>
        </p:spPr>
        <p:txBody>
          <a:bodyPr tIns="320040" anchor="ctr">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899999" y="4912534"/>
            <a:ext cx="3611662" cy="1945466"/>
          </a:xfrm>
          <a:noFill/>
        </p:spPr>
        <p:txBody>
          <a:bodyPr tIns="365760">
            <a:normAutofit/>
          </a:bodyPr>
          <a:lstStyle>
            <a:lvl1pPr marL="45720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5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cxnSp>
        <p:nvCxnSpPr>
          <p:cNvPr id="12" name="Straight Connector 11">
            <a:extLst>
              <a:ext uri="{FF2B5EF4-FFF2-40B4-BE49-F238E27FC236}">
                <a16:creationId xmlns:a16="http://schemas.microsoft.com/office/drawing/2014/main" id="{DEA31187-FB8B-4DDF-A5A9-69AB1359F0E9}"/>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A19D35D3-D14B-4B07-BDBD-91A5AC3A088F}"/>
              </a:ext>
            </a:extLst>
          </p:cNvPr>
          <p:cNvSpPr>
            <a:spLocks noGrp="1"/>
          </p:cNvSpPr>
          <p:nvPr>
            <p:ph type="pic" sz="quarter" idx="20"/>
          </p:nvPr>
        </p:nvSpPr>
        <p:spPr>
          <a:xfrm>
            <a:off x="1344168" y="1920240"/>
            <a:ext cx="2286000" cy="2743200"/>
          </a:xfrm>
          <a:solidFill>
            <a:schemeClr val="accent1"/>
          </a:solidFill>
        </p:spPr>
        <p:txBody>
          <a:bodyPr/>
          <a:lstStyle/>
          <a:p>
            <a:r>
              <a:rPr lang="en-US"/>
              <a:t>Click icon to add picture</a:t>
            </a:r>
            <a:endParaRPr lang="en-US" dirty="0"/>
          </a:p>
        </p:txBody>
      </p:sp>
      <p:sp>
        <p:nvSpPr>
          <p:cNvPr id="7" name="Text Placeholder 2">
            <a:extLst>
              <a:ext uri="{FF2B5EF4-FFF2-40B4-BE49-F238E27FC236}">
                <a16:creationId xmlns:a16="http://schemas.microsoft.com/office/drawing/2014/main" id="{6DABBBB8-A467-4BC1-B67B-84F2CE43AE36}"/>
              </a:ext>
            </a:extLst>
          </p:cNvPr>
          <p:cNvSpPr>
            <a:spLocks noGrp="1"/>
          </p:cNvSpPr>
          <p:nvPr>
            <p:ph type="body" idx="1" hasCustomPrompt="1"/>
          </p:nvPr>
        </p:nvSpPr>
        <p:spPr>
          <a:xfrm>
            <a:off x="1344168" y="4776723"/>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 Placeholder 2">
            <a:extLst>
              <a:ext uri="{FF2B5EF4-FFF2-40B4-BE49-F238E27FC236}">
                <a16:creationId xmlns:a16="http://schemas.microsoft.com/office/drawing/2014/main" id="{E987AC28-444C-4196-9E47-A4EF896A23CE}"/>
              </a:ext>
            </a:extLst>
          </p:cNvPr>
          <p:cNvSpPr>
            <a:spLocks noGrp="1"/>
          </p:cNvSpPr>
          <p:nvPr>
            <p:ph type="body" idx="13" hasCustomPrompt="1"/>
          </p:nvPr>
        </p:nvSpPr>
        <p:spPr>
          <a:xfrm>
            <a:off x="1344168"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5" name="Picture Placeholder 23">
            <a:extLst>
              <a:ext uri="{FF2B5EF4-FFF2-40B4-BE49-F238E27FC236}">
                <a16:creationId xmlns:a16="http://schemas.microsoft.com/office/drawing/2014/main" id="{6294C3D0-06EC-44FE-B004-772B2B4AD010}"/>
              </a:ext>
            </a:extLst>
          </p:cNvPr>
          <p:cNvSpPr>
            <a:spLocks noGrp="1"/>
          </p:cNvSpPr>
          <p:nvPr>
            <p:ph type="pic" sz="quarter" idx="21"/>
          </p:nvPr>
        </p:nvSpPr>
        <p:spPr>
          <a:xfrm>
            <a:off x="4050792" y="1920240"/>
            <a:ext cx="2286000" cy="2743200"/>
          </a:xfrm>
          <a:solidFill>
            <a:schemeClr val="accent1"/>
          </a:solidFill>
        </p:spPr>
        <p:txBody>
          <a:bodyPr/>
          <a:lstStyle/>
          <a:p>
            <a:r>
              <a:rPr lang="en-US"/>
              <a:t>Click icon to add picture</a:t>
            </a:r>
            <a:endParaRPr lang="en-US" dirty="0"/>
          </a:p>
        </p:txBody>
      </p:sp>
      <p:sp>
        <p:nvSpPr>
          <p:cNvPr id="9" name="Text Placeholder 2">
            <a:extLst>
              <a:ext uri="{FF2B5EF4-FFF2-40B4-BE49-F238E27FC236}">
                <a16:creationId xmlns:a16="http://schemas.microsoft.com/office/drawing/2014/main" id="{5B90A362-5B2F-42A1-9C37-B7A2C1DB52C6}"/>
              </a:ext>
            </a:extLst>
          </p:cNvPr>
          <p:cNvSpPr>
            <a:spLocks noGrp="1"/>
          </p:cNvSpPr>
          <p:nvPr>
            <p:ph type="body" idx="14" hasCustomPrompt="1"/>
          </p:nvPr>
        </p:nvSpPr>
        <p:spPr>
          <a:xfrm>
            <a:off x="4050792"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60B5E1E4-F9B1-48B7-99FD-CF1FB5D1CE58}"/>
              </a:ext>
            </a:extLst>
          </p:cNvPr>
          <p:cNvSpPr>
            <a:spLocks noGrp="1"/>
          </p:cNvSpPr>
          <p:nvPr>
            <p:ph type="body" idx="15" hasCustomPrompt="1"/>
          </p:nvPr>
        </p:nvSpPr>
        <p:spPr>
          <a:xfrm>
            <a:off x="4050792"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23">
            <a:extLst>
              <a:ext uri="{FF2B5EF4-FFF2-40B4-BE49-F238E27FC236}">
                <a16:creationId xmlns:a16="http://schemas.microsoft.com/office/drawing/2014/main" id="{52B3635E-2CD2-4789-B716-0726983B98DD}"/>
              </a:ext>
            </a:extLst>
          </p:cNvPr>
          <p:cNvSpPr>
            <a:spLocks noGrp="1"/>
          </p:cNvSpPr>
          <p:nvPr>
            <p:ph type="pic" sz="quarter" idx="22"/>
          </p:nvPr>
        </p:nvSpPr>
        <p:spPr>
          <a:xfrm>
            <a:off x="6766560" y="1920240"/>
            <a:ext cx="2286000" cy="2743200"/>
          </a:xfrm>
          <a:solidFill>
            <a:schemeClr val="accent1"/>
          </a:solidFill>
        </p:spPr>
        <p:txBody>
          <a:bodyPr/>
          <a:lstStyle/>
          <a:p>
            <a:r>
              <a:rPr lang="en-US"/>
              <a:t>Click icon to add picture</a:t>
            </a:r>
            <a:endParaRPr lang="en-US" dirty="0"/>
          </a:p>
        </p:txBody>
      </p:sp>
      <p:sp>
        <p:nvSpPr>
          <p:cNvPr id="11" name="Text Placeholder 2">
            <a:extLst>
              <a:ext uri="{FF2B5EF4-FFF2-40B4-BE49-F238E27FC236}">
                <a16:creationId xmlns:a16="http://schemas.microsoft.com/office/drawing/2014/main" id="{F381C480-45F8-4827-9037-7539C3EB8AE7}"/>
              </a:ext>
            </a:extLst>
          </p:cNvPr>
          <p:cNvSpPr>
            <a:spLocks noGrp="1"/>
          </p:cNvSpPr>
          <p:nvPr>
            <p:ph type="body" idx="16" hasCustomPrompt="1"/>
          </p:nvPr>
        </p:nvSpPr>
        <p:spPr>
          <a:xfrm>
            <a:off x="6766560"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6" name="Text Placeholder 2">
            <a:extLst>
              <a:ext uri="{FF2B5EF4-FFF2-40B4-BE49-F238E27FC236}">
                <a16:creationId xmlns:a16="http://schemas.microsoft.com/office/drawing/2014/main" id="{75C234DF-E3C1-404B-AB97-2C7A46E4B5B1}"/>
              </a:ext>
            </a:extLst>
          </p:cNvPr>
          <p:cNvSpPr>
            <a:spLocks noGrp="1"/>
          </p:cNvSpPr>
          <p:nvPr>
            <p:ph type="body" idx="17" hasCustomPrompt="1"/>
          </p:nvPr>
        </p:nvSpPr>
        <p:spPr>
          <a:xfrm>
            <a:off x="6766560"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23">
            <a:extLst>
              <a:ext uri="{FF2B5EF4-FFF2-40B4-BE49-F238E27FC236}">
                <a16:creationId xmlns:a16="http://schemas.microsoft.com/office/drawing/2014/main" id="{9F5C4372-9497-41A1-B420-2B0107C0AF76}"/>
              </a:ext>
            </a:extLst>
          </p:cNvPr>
          <p:cNvSpPr>
            <a:spLocks noGrp="1"/>
          </p:cNvSpPr>
          <p:nvPr>
            <p:ph type="pic" sz="quarter" idx="23"/>
          </p:nvPr>
        </p:nvSpPr>
        <p:spPr>
          <a:xfrm>
            <a:off x="9473184" y="1920240"/>
            <a:ext cx="2286000" cy="2743200"/>
          </a:xfrm>
          <a:solidFill>
            <a:schemeClr val="accent1"/>
          </a:solidFill>
        </p:spPr>
        <p:txBody>
          <a:bodyPr/>
          <a:lstStyle/>
          <a:p>
            <a:r>
              <a:rPr lang="en-US"/>
              <a:t>Click icon to add picture</a:t>
            </a:r>
            <a:endParaRPr lang="en-US" dirty="0"/>
          </a:p>
        </p:txBody>
      </p:sp>
      <p:sp>
        <p:nvSpPr>
          <p:cNvPr id="17" name="Text Placeholder 2">
            <a:extLst>
              <a:ext uri="{FF2B5EF4-FFF2-40B4-BE49-F238E27FC236}">
                <a16:creationId xmlns:a16="http://schemas.microsoft.com/office/drawing/2014/main" id="{58F45840-878E-43B2-A803-74771B0806E8}"/>
              </a:ext>
            </a:extLst>
          </p:cNvPr>
          <p:cNvSpPr>
            <a:spLocks noGrp="1"/>
          </p:cNvSpPr>
          <p:nvPr>
            <p:ph type="body" idx="18" hasCustomPrompt="1"/>
          </p:nvPr>
        </p:nvSpPr>
        <p:spPr>
          <a:xfrm>
            <a:off x="9473184"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8" name="Text Placeholder 2">
            <a:extLst>
              <a:ext uri="{FF2B5EF4-FFF2-40B4-BE49-F238E27FC236}">
                <a16:creationId xmlns:a16="http://schemas.microsoft.com/office/drawing/2014/main" id="{2CB5A8C9-D514-49FE-8865-6B145CE41444}"/>
              </a:ext>
            </a:extLst>
          </p:cNvPr>
          <p:cNvSpPr>
            <a:spLocks noGrp="1"/>
          </p:cNvSpPr>
          <p:nvPr>
            <p:ph type="body" idx="19" hasCustomPrompt="1"/>
          </p:nvPr>
        </p:nvSpPr>
        <p:spPr>
          <a:xfrm>
            <a:off x="9473184"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95336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271333" y="1825625"/>
            <a:ext cx="10515600" cy="4351338"/>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0671"/>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r>
              <a:rPr lang="en-US"/>
              <a:t>Sunday, February 7, 20XX</a:t>
            </a:r>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dirty="0"/>
              <a:t>Sample Footer Text</a:t>
            </a:r>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A02FFF2-554C-4459-9BBD-7D0ADE8DC41D}"/>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208716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200"/>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956189497"/>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4" r:id="rId3"/>
    <p:sldLayoutId id="2147483671" r:id="rId4"/>
    <p:sldLayoutId id="2147483650" r:id="rId5"/>
    <p:sldLayoutId id="2147483676" r:id="rId6"/>
    <p:sldLayoutId id="2147483654" r:id="rId7"/>
    <p:sldLayoutId id="2147483677" r:id="rId8"/>
    <p:sldLayoutId id="2147483653" r:id="rId9"/>
    <p:sldLayoutId id="2147483667" r:id="rId10"/>
    <p:sldLayoutId id="2147483674" r:id="rId11"/>
    <p:sldLayoutId id="2147483655" r:id="rId12"/>
    <p:sldLayoutId id="2147483662" r:id="rId13"/>
    <p:sldLayoutId id="2147483668" r:id="rId14"/>
    <p:sldLayoutId id="2147483649" r:id="rId15"/>
    <p:sldLayoutId id="2147483651" r:id="rId16"/>
    <p:sldLayoutId id="2147483652" r:id="rId17"/>
    <p:sldLayoutId id="2147483656" r:id="rId18"/>
    <p:sldLayoutId id="2147483657" r:id="rId19"/>
  </p:sldLayoutIdLst>
  <p:hf hdr="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36000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50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3122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7694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6/19/2025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184210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video" Target="https://www.youtube.com/embed/tQA558BM_X4?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1.xml"/><Relationship Id="rId1" Type="http://schemas.openxmlformats.org/officeDocument/2006/relationships/video" Target="https://www.youtube.com/embed/pl3IT_4drfY?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3E91B50-1C70-6440-E879-E079A40EAC95}"/>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2C0E59EF-F8DF-488B-B09D-66E4CF18A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Yellow question mark">
            <a:extLst>
              <a:ext uri="{FF2B5EF4-FFF2-40B4-BE49-F238E27FC236}">
                <a16:creationId xmlns:a16="http://schemas.microsoft.com/office/drawing/2014/main" id="{E43712DD-768D-63A7-6D9C-67675EC52394}"/>
              </a:ext>
            </a:extLst>
          </p:cNvPr>
          <p:cNvPicPr>
            <a:picLocks noGrp="1" noChangeAspect="1"/>
          </p:cNvPicPr>
          <p:nvPr>
            <p:ph type="pic" sz="quarter" idx="13"/>
          </p:nvPr>
        </p:nvPicPr>
        <p:blipFill>
          <a:blip r:embed="rId2"/>
          <a:srcRect b="6259"/>
          <a:stretch>
            <a:fillRect/>
          </a:stretch>
        </p:blipFill>
        <p:spPr>
          <a:xfrm>
            <a:off x="-1200" y="1"/>
            <a:ext cx="12193199" cy="6857998"/>
          </a:xfrm>
          <a:prstGeom prst="rect">
            <a:avLst/>
          </a:prstGeom>
          <a:ln w="228600" cap="sq" cmpd="thickThin">
            <a:solidFill>
              <a:srgbClr val="000000"/>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DE92CAB6-7734-4F8B-96B0-946ECE3DF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 y="-3"/>
            <a:ext cx="12192001" cy="3213099"/>
          </a:xfrm>
          <a:prstGeom prst="rect">
            <a:avLst/>
          </a:prstGeom>
          <a:gradFill flip="none" rotWithShape="1">
            <a:gsLst>
              <a:gs pos="100000">
                <a:srgbClr val="000000">
                  <a:alpha val="58000"/>
                </a:srgbClr>
              </a:gs>
              <a:gs pos="0">
                <a:srgbClr val="000000">
                  <a:alpha val="0"/>
                </a:srgbClr>
              </a:gs>
              <a:gs pos="40000">
                <a:srgbClr val="000000">
                  <a:alpha val="4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D7821EE1-22F9-92A8-8EEC-3500B3399FF5}"/>
              </a:ext>
            </a:extLst>
          </p:cNvPr>
          <p:cNvSpPr>
            <a:spLocks noGrp="1"/>
          </p:cNvSpPr>
          <p:nvPr>
            <p:ph type="subTitle" idx="1"/>
          </p:nvPr>
        </p:nvSpPr>
        <p:spPr>
          <a:xfrm>
            <a:off x="691978" y="914400"/>
            <a:ext cx="4800600" cy="5029200"/>
          </a:xfrm>
        </p:spPr>
        <p:txBody>
          <a:bodyPr vert="horz" lIns="0" tIns="0" rIns="0" bIns="0" rtlCol="0" anchor="ctr">
            <a:noAutofit/>
          </a:bodyPr>
          <a:lstStyle/>
          <a:p>
            <a:pPr marL="346075">
              <a:lnSpc>
                <a:spcPct val="104000"/>
              </a:lnSpc>
            </a:pPr>
            <a:r>
              <a:rPr lang="en-US" sz="6600" dirty="0">
                <a:solidFill>
                  <a:schemeClr val="bg2"/>
                </a:solidFill>
                <a:effectLst>
                  <a:outerShdw blurRad="38100" dist="38100" dir="2700000" algn="tl">
                    <a:srgbClr val="000000">
                      <a:alpha val="43137"/>
                    </a:srgbClr>
                  </a:outerShdw>
                </a:effectLst>
                <a:latin typeface="Impact" panose="020B0806030902050204" pitchFamily="34" charset="0"/>
              </a:rPr>
              <a:t>When The </a:t>
            </a:r>
          </a:p>
          <a:p>
            <a:pPr marL="346075">
              <a:lnSpc>
                <a:spcPct val="104000"/>
              </a:lnSpc>
            </a:pPr>
            <a:r>
              <a:rPr lang="en-US" sz="6600" dirty="0">
                <a:solidFill>
                  <a:schemeClr val="bg2"/>
                </a:solidFill>
                <a:effectLst>
                  <a:outerShdw blurRad="38100" dist="38100" dir="2700000" algn="tl">
                    <a:srgbClr val="000000">
                      <a:alpha val="43137"/>
                    </a:srgbClr>
                  </a:outerShdw>
                </a:effectLst>
                <a:latin typeface="Impact" panose="020B0806030902050204" pitchFamily="34" charset="0"/>
              </a:rPr>
              <a:t>Unthinkable</a:t>
            </a:r>
          </a:p>
          <a:p>
            <a:pPr marL="346075">
              <a:lnSpc>
                <a:spcPct val="104000"/>
              </a:lnSpc>
            </a:pPr>
            <a:r>
              <a:rPr lang="en-US" sz="6600" dirty="0">
                <a:solidFill>
                  <a:schemeClr val="bg2"/>
                </a:solidFill>
                <a:effectLst>
                  <a:outerShdw blurRad="38100" dist="38100" dir="2700000" algn="tl">
                    <a:srgbClr val="000000">
                      <a:alpha val="43137"/>
                    </a:srgbClr>
                  </a:outerShdw>
                </a:effectLst>
                <a:latin typeface="Impact" panose="020B0806030902050204" pitchFamily="34" charset="0"/>
              </a:rPr>
              <a:t>Happens…</a:t>
            </a:r>
            <a:endParaRPr lang="en-US" sz="6600" dirty="0">
              <a:solidFill>
                <a:schemeClr val="bg2"/>
              </a:solidFill>
              <a:latin typeface="+mj-lt"/>
            </a:endParaRPr>
          </a:p>
        </p:txBody>
      </p:sp>
    </p:spTree>
    <p:extLst>
      <p:ext uri="{BB962C8B-B14F-4D97-AF65-F5344CB8AC3E}">
        <p14:creationId xmlns:p14="http://schemas.microsoft.com/office/powerpoint/2010/main" val="182968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1188720"/>
          </a:xfrm>
        </p:spPr>
        <p:txBody>
          <a:bodyPr/>
          <a:lstStyle/>
          <a:p>
            <a:r>
              <a:rPr lang="en-US" dirty="0"/>
              <a:t>					</a:t>
            </a:r>
            <a:r>
              <a:rPr lang="en-US" sz="6000" dirty="0">
                <a:effectLst>
                  <a:outerShdw blurRad="38100" dist="38100" dir="2700000" algn="tl">
                    <a:srgbClr val="000000">
                      <a:alpha val="43137"/>
                    </a:srgbClr>
                  </a:outerShdw>
                </a:effectLst>
              </a:rPr>
              <a:t>Success Stories</a:t>
            </a:r>
          </a:p>
        </p:txBody>
      </p:sp>
      <p:sp>
        <p:nvSpPr>
          <p:cNvPr id="3" name="Content Placeholder 2"/>
          <p:cNvSpPr>
            <a:spLocks noGrp="1"/>
          </p:cNvSpPr>
          <p:nvPr>
            <p:ph idx="1"/>
          </p:nvPr>
        </p:nvSpPr>
        <p:spPr/>
        <p:txBody>
          <a:bodyPr/>
          <a:lstStyle/>
          <a:p>
            <a:pPr marL="0" indent="0">
              <a:buNone/>
            </a:pPr>
            <a:endParaRPr lang="en-US" sz="3600" dirty="0"/>
          </a:p>
        </p:txBody>
      </p:sp>
    </p:spTree>
    <p:extLst>
      <p:ext uri="{BB962C8B-B14F-4D97-AF65-F5344CB8AC3E}">
        <p14:creationId xmlns:p14="http://schemas.microsoft.com/office/powerpoint/2010/main" val="355893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5BD1-4F5F-C3C4-9E71-6D55786A32B2}"/>
            </a:ext>
          </a:extLst>
        </p:cNvPr>
        <p:cNvGrpSpPr/>
        <p:nvPr/>
      </p:nvGrpSpPr>
      <p:grpSpPr>
        <a:xfrm>
          <a:off x="0" y="0"/>
          <a:ext cx="0" cy="0"/>
          <a:chOff x="0" y="0"/>
          <a:chExt cx="0" cy="0"/>
        </a:xfrm>
      </p:grpSpPr>
      <p:pic>
        <p:nvPicPr>
          <p:cNvPr id="6" name="Picture Placeholder 5" descr="Yellow question mark">
            <a:extLst>
              <a:ext uri="{FF2B5EF4-FFF2-40B4-BE49-F238E27FC236}">
                <a16:creationId xmlns:a16="http://schemas.microsoft.com/office/drawing/2014/main" id="{D17C3F46-5BCC-F487-CC02-7F073324BF14}"/>
              </a:ext>
            </a:extLst>
          </p:cNvPr>
          <p:cNvPicPr>
            <a:picLocks noGrp="1" noChangeAspect="1"/>
          </p:cNvPicPr>
          <p:nvPr>
            <p:ph type="pic" sz="quarter" idx="13"/>
          </p:nvPr>
        </p:nvPicPr>
        <p:blipFill>
          <a:blip r:embed="rId2"/>
          <a:srcRect/>
          <a:stretch/>
        </p:blipFill>
        <p:spPr>
          <a:xfrm>
            <a:off x="1588" y="0"/>
            <a:ext cx="12190412" cy="6872288"/>
          </a:xfrm>
          <a:prstGeom prst="rect">
            <a:avLst/>
          </a:prstGeom>
          <a:ln w="228600" cap="sq" cmpd="thickThin">
            <a:solidFill>
              <a:srgbClr val="000000"/>
            </a:solidFill>
            <a:prstDash val="solid"/>
            <a:miter lim="800000"/>
          </a:ln>
          <a:effectLst>
            <a:innerShdw blurRad="76200">
              <a:srgbClr val="000000"/>
            </a:innerShdw>
          </a:effectLst>
        </p:spPr>
      </p:pic>
      <p:sp>
        <p:nvSpPr>
          <p:cNvPr id="3" name="Title 2">
            <a:extLst>
              <a:ext uri="{FF2B5EF4-FFF2-40B4-BE49-F238E27FC236}">
                <a16:creationId xmlns:a16="http://schemas.microsoft.com/office/drawing/2014/main" id="{F1E67D45-6E06-6A39-FE77-10A4944BA600}"/>
              </a:ext>
            </a:extLst>
          </p:cNvPr>
          <p:cNvSpPr>
            <a:spLocks noGrp="1"/>
          </p:cNvSpPr>
          <p:nvPr>
            <p:ph type="ctrTitle"/>
          </p:nvPr>
        </p:nvSpPr>
        <p:spPr>
          <a:xfrm>
            <a:off x="1120210" y="0"/>
            <a:ext cx="4114800" cy="6872288"/>
          </a:xfrm>
        </p:spPr>
        <p:txBody>
          <a:bodyPr tIns="0" anchor="t" anchorCtr="0">
            <a:noAutofit/>
          </a:bodyPr>
          <a:lstStyle/>
          <a:p>
            <a:pPr marL="173038" lvl="0" defTabSz="457200">
              <a:spcBef>
                <a:spcPts val="0"/>
              </a:spcBef>
              <a:buClr>
                <a:srgbClr val="1CADE4"/>
              </a:buClr>
              <a:buSzPct val="92000"/>
              <a:defRPr/>
            </a:pPr>
            <a:br>
              <a:rPr lang="en-US" sz="2400" dirty="0">
                <a:effectLst>
                  <a:outerShdw blurRad="38100" dist="38100" dir="2700000" algn="tl">
                    <a:srgbClr val="000000">
                      <a:alpha val="43137"/>
                    </a:srgbClr>
                  </a:outerShdw>
                </a:effectLst>
                <a:latin typeface="Franklin Gothic Book" panose="020B0503020102020204" pitchFamily="34" charset="0"/>
              </a:rPr>
            </a:br>
            <a:br>
              <a:rPr lang="en-US" sz="2400" dirty="0">
                <a:effectLst>
                  <a:outerShdw blurRad="38100" dist="38100" dir="2700000" algn="tl">
                    <a:srgbClr val="000000">
                      <a:alpha val="43137"/>
                    </a:srgbClr>
                  </a:outerShdw>
                </a:effectLst>
                <a:latin typeface="Franklin Gothic Book" panose="020B0503020102020204" pitchFamily="34" charset="0"/>
              </a:rPr>
            </a:br>
            <a:r>
              <a:rPr lang="en-US" dirty="0">
                <a:effectLst>
                  <a:outerShdw blurRad="38100" dist="38100" dir="2700000" algn="tl">
                    <a:srgbClr val="000000">
                      <a:alpha val="43137"/>
                    </a:srgbClr>
                  </a:outerShdw>
                </a:effectLst>
                <a:latin typeface="Impact" panose="020B0806030902050204" pitchFamily="34" charset="0"/>
              </a:rPr>
              <a:t>DO YOU WANT MORE INFORMATION?</a:t>
            </a:r>
            <a:br>
              <a:rPr lang="en-US" sz="2400" dirty="0">
                <a:effectLst>
                  <a:outerShdw blurRad="38100" dist="38100" dir="2700000" algn="tl">
                    <a:srgbClr val="000000">
                      <a:alpha val="43137"/>
                    </a:srgbClr>
                  </a:outerShdw>
                </a:effectLst>
                <a:latin typeface="Franklin Gothic Book" panose="020B0503020102020204" pitchFamily="34" charset="0"/>
              </a:rPr>
            </a:br>
            <a:br>
              <a:rPr lang="en-US" sz="2400" dirty="0">
                <a:effectLst>
                  <a:outerShdw blurRad="38100" dist="38100" dir="2700000" algn="tl">
                    <a:srgbClr val="000000">
                      <a:alpha val="43137"/>
                    </a:srgbClr>
                  </a:outerShdw>
                </a:effectLst>
                <a:latin typeface="Franklin Gothic Book" panose="020B0503020102020204" pitchFamily="34" charset="0"/>
              </a:rPr>
            </a:br>
            <a:r>
              <a:rPr lang="en-US" dirty="0">
                <a:solidFill>
                  <a:srgbClr val="FFFFFF"/>
                </a:solidFill>
                <a:effectLst>
                  <a:outerShdw blurRad="38100" dist="38100" dir="2700000" algn="tl">
                    <a:srgbClr val="000000">
                      <a:alpha val="43137"/>
                    </a:srgbClr>
                  </a:outerShdw>
                </a:effectLst>
                <a:latin typeface="Impact" panose="020B0806030902050204" pitchFamily="34" charset="0"/>
              </a:rPr>
              <a:t>Korey Fiste</a:t>
            </a:r>
            <a:br>
              <a:rPr lang="en-US" sz="2400" b="1" dirty="0">
                <a:solidFill>
                  <a:srgbClr val="FFFFFF"/>
                </a:solidFill>
                <a:effectLst>
                  <a:outerShdw blurRad="38100" dist="38100" dir="2700000" algn="tl">
                    <a:srgbClr val="000000">
                      <a:alpha val="43137"/>
                    </a:srgbClr>
                  </a:outerShdw>
                </a:effectLst>
                <a:latin typeface="Franklin Gothic Book" panose="020B0502020104020203"/>
              </a:rPr>
            </a:br>
            <a:r>
              <a:rPr lang="en-US" sz="2400" dirty="0">
                <a:solidFill>
                  <a:srgbClr val="FFFFFF"/>
                </a:solidFill>
                <a:latin typeface="Franklin Gothic Book" panose="020B0502020104020203"/>
              </a:rPr>
              <a:t>kfiste@icdlearning.org</a:t>
            </a:r>
            <a:br>
              <a:rPr lang="en-US" sz="2400" dirty="0">
                <a:effectLst>
                  <a:outerShdw blurRad="38100" dist="38100" dir="2700000" algn="tl">
                    <a:srgbClr val="000000">
                      <a:alpha val="43137"/>
                    </a:srgbClr>
                  </a:outerShdw>
                </a:effectLst>
                <a:latin typeface="Franklin Gothic Book" panose="020B0503020102020204" pitchFamily="34" charset="0"/>
              </a:rPr>
            </a:br>
            <a:br>
              <a:rPr lang="en-US" sz="2400" dirty="0">
                <a:effectLst>
                  <a:outerShdw blurRad="38100" dist="38100" dir="2700000" algn="tl">
                    <a:srgbClr val="000000">
                      <a:alpha val="43137"/>
                    </a:srgbClr>
                  </a:outerShdw>
                </a:effectLst>
                <a:latin typeface="Franklin Gothic Book" panose="020B0503020102020204" pitchFamily="34" charset="0"/>
              </a:rPr>
            </a:br>
            <a:r>
              <a:rPr kumimoji="0" lang="en-US"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mn-ea"/>
                <a:cs typeface="+mn-cs"/>
              </a:rPr>
              <a:t>Mary Ennis </a:t>
            </a:r>
            <a:br>
              <a:rPr lang="en-US" sz="2400" dirty="0">
                <a:solidFill>
                  <a:srgbClr val="FFFFFF"/>
                </a:solidFill>
                <a:latin typeface="Franklin Gothic Book" panose="020B0502020104020203"/>
                <a:ea typeface="+mn-ea"/>
                <a:cs typeface="+mn-cs"/>
              </a:rPr>
            </a:br>
            <a: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t>MaryElaineEnnis@yahoo.com</a:t>
            </a: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r>
              <a:rPr kumimoji="0" lang="en-US"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mn-ea"/>
                <a:cs typeface="+mn-cs"/>
              </a:rPr>
              <a:t>Frank Bystrzak</a:t>
            </a:r>
            <a:b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Book" panose="020B0502020104020203"/>
                <a:ea typeface="+mn-ea"/>
                <a:cs typeface="+mn-cs"/>
              </a:rPr>
            </a:br>
            <a:r>
              <a:rPr lang="en-US" sz="2400" dirty="0">
                <a:solidFill>
                  <a:srgbClr val="FFFFFF"/>
                </a:solidFill>
                <a:latin typeface="Franklin Gothic Book" panose="020B0502020104020203"/>
                <a:ea typeface="+mn-ea"/>
                <a:cs typeface="+mn-cs"/>
              </a:rPr>
              <a:t>redwing19@ymail.com</a:t>
            </a: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kumimoji="0" lang="en-US" sz="16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lang="en-US" sz="4800" dirty="0">
                <a:effectLst>
                  <a:outerShdw blurRad="38100" dist="38100" dir="2700000" algn="tl">
                    <a:srgbClr val="000000">
                      <a:alpha val="43137"/>
                    </a:srgbClr>
                  </a:outerShdw>
                </a:effectLst>
                <a:latin typeface="Impact" panose="020B0806030902050204" pitchFamily="34" charset="0"/>
              </a:rPr>
            </a:br>
            <a:endParaRPr lang="en-US" sz="4800" dirty="0">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346513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F541B-D396-4543-8B53-51B090B9E135}"/>
            </a:ext>
          </a:extLst>
        </p:cNvPr>
        <p:cNvGrpSpPr/>
        <p:nvPr/>
      </p:nvGrpSpPr>
      <p:grpSpPr>
        <a:xfrm>
          <a:off x="0" y="0"/>
          <a:ext cx="0" cy="0"/>
          <a:chOff x="0" y="0"/>
          <a:chExt cx="0" cy="0"/>
        </a:xfrm>
      </p:grpSpPr>
      <p:pic>
        <p:nvPicPr>
          <p:cNvPr id="6" name="Picture Placeholder 5" descr="'The End' typed on a typewriter">
            <a:extLst>
              <a:ext uri="{FF2B5EF4-FFF2-40B4-BE49-F238E27FC236}">
                <a16:creationId xmlns:a16="http://schemas.microsoft.com/office/drawing/2014/main" id="{BB63F9E2-3428-CD80-6072-AC09791DBC3F}"/>
              </a:ext>
            </a:extLst>
          </p:cNvPr>
          <p:cNvPicPr>
            <a:picLocks noGrp="1" noChangeAspect="1"/>
          </p:cNvPicPr>
          <p:nvPr>
            <p:ph type="pic" sz="quarter" idx="13"/>
          </p:nvPr>
        </p:nvPicPr>
        <p:blipFill>
          <a:blip r:embed="rId2"/>
          <a:srcRect/>
          <a:stretch/>
        </p:blipFill>
        <p:spPr>
          <a:xfrm>
            <a:off x="1588" y="0"/>
            <a:ext cx="12190412" cy="6872288"/>
          </a:xfrm>
        </p:spPr>
      </p:pic>
    </p:spTree>
    <p:extLst>
      <p:ext uri="{BB962C8B-B14F-4D97-AF65-F5344CB8AC3E}">
        <p14:creationId xmlns:p14="http://schemas.microsoft.com/office/powerpoint/2010/main" val="334047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F77E0-6D95-EE4A-D7B3-D884E94CE63F}"/>
            </a:ext>
          </a:extLst>
        </p:cNvPr>
        <p:cNvGrpSpPr/>
        <p:nvPr/>
      </p:nvGrpSpPr>
      <p:grpSpPr>
        <a:xfrm>
          <a:off x="0" y="0"/>
          <a:ext cx="0" cy="0"/>
          <a:chOff x="0" y="0"/>
          <a:chExt cx="0" cy="0"/>
        </a:xfrm>
      </p:grpSpPr>
      <p:pic>
        <p:nvPicPr>
          <p:cNvPr id="6" name="Picture Placeholder 5" descr="Yellow question mark">
            <a:extLst>
              <a:ext uri="{FF2B5EF4-FFF2-40B4-BE49-F238E27FC236}">
                <a16:creationId xmlns:a16="http://schemas.microsoft.com/office/drawing/2014/main" id="{687A5703-10B3-3FBE-493D-4AFC410C44B8}"/>
              </a:ext>
            </a:extLst>
          </p:cNvPr>
          <p:cNvPicPr>
            <a:picLocks noGrp="1" noChangeAspect="1"/>
          </p:cNvPicPr>
          <p:nvPr>
            <p:ph type="pic" sz="quarter" idx="13"/>
          </p:nvPr>
        </p:nvPicPr>
        <p:blipFill>
          <a:blip r:embed="rId2"/>
          <a:srcRect/>
          <a:stretch/>
        </p:blipFill>
        <p:spPr>
          <a:xfrm>
            <a:off x="1588" y="0"/>
            <a:ext cx="12190412" cy="6872288"/>
          </a:xfrm>
          <a:prstGeom prst="rect">
            <a:avLst/>
          </a:prstGeom>
          <a:ln w="228600" cap="sq" cmpd="thickThin">
            <a:solidFill>
              <a:srgbClr val="000000"/>
            </a:solidFill>
            <a:prstDash val="solid"/>
            <a:miter lim="800000"/>
          </a:ln>
          <a:effectLst>
            <a:innerShdw blurRad="76200">
              <a:srgbClr val="000000"/>
            </a:innerShdw>
          </a:effectLst>
        </p:spPr>
      </p:pic>
      <p:sp>
        <p:nvSpPr>
          <p:cNvPr id="3" name="Title 2">
            <a:extLst>
              <a:ext uri="{FF2B5EF4-FFF2-40B4-BE49-F238E27FC236}">
                <a16:creationId xmlns:a16="http://schemas.microsoft.com/office/drawing/2014/main" id="{6899301A-01DF-581B-B4D7-F8E13575CE7D}"/>
              </a:ext>
            </a:extLst>
          </p:cNvPr>
          <p:cNvSpPr>
            <a:spLocks noGrp="1"/>
          </p:cNvSpPr>
          <p:nvPr>
            <p:ph type="ctrTitle"/>
          </p:nvPr>
        </p:nvSpPr>
        <p:spPr>
          <a:xfrm>
            <a:off x="1120210" y="0"/>
            <a:ext cx="4114800" cy="6872288"/>
          </a:xfrm>
        </p:spPr>
        <p:txBody>
          <a:bodyPr tIns="0" anchor="t" anchorCtr="0">
            <a:noAutofit/>
          </a:bodyPr>
          <a:lstStyle/>
          <a:p>
            <a:pPr marL="173038" lvl="0" defTabSz="457200">
              <a:spcBef>
                <a:spcPts val="0"/>
              </a:spcBef>
              <a:buClr>
                <a:srgbClr val="1CADE4"/>
              </a:buClr>
              <a:buSzPct val="92000"/>
              <a:defRPr/>
            </a:pPr>
            <a:br>
              <a:rPr lang="en-US" sz="2400" dirty="0">
                <a:effectLst>
                  <a:outerShdw blurRad="38100" dist="38100" dir="2700000" algn="tl">
                    <a:srgbClr val="000000">
                      <a:alpha val="43137"/>
                    </a:srgbClr>
                  </a:outerShdw>
                </a:effectLst>
                <a:latin typeface="Franklin Gothic Book" panose="020B0503020102020204" pitchFamily="34" charset="0"/>
              </a:rPr>
            </a:br>
            <a:br>
              <a:rPr lang="en-US" sz="2400" dirty="0">
                <a:effectLst>
                  <a:outerShdw blurRad="38100" dist="38100" dir="2700000" algn="tl">
                    <a:srgbClr val="000000">
                      <a:alpha val="43137"/>
                    </a:srgbClr>
                  </a:outerShdw>
                </a:effectLst>
                <a:latin typeface="Franklin Gothic Book" panose="020B0503020102020204" pitchFamily="34" charset="0"/>
              </a:rPr>
            </a:br>
            <a:r>
              <a:rPr lang="en-US" dirty="0">
                <a:solidFill>
                  <a:srgbClr val="FFFFFF"/>
                </a:solidFill>
                <a:effectLst>
                  <a:outerShdw blurRad="38100" dist="38100" dir="2700000" algn="tl">
                    <a:srgbClr val="000000">
                      <a:alpha val="43137"/>
                    </a:srgbClr>
                  </a:outerShdw>
                </a:effectLst>
                <a:latin typeface="Impact" panose="020B0806030902050204" pitchFamily="34" charset="0"/>
              </a:rPr>
              <a:t>Korey Fiste</a:t>
            </a:r>
            <a:br>
              <a:rPr lang="en-US" sz="2400" b="1" dirty="0">
                <a:solidFill>
                  <a:srgbClr val="FFFFFF"/>
                </a:solidFill>
                <a:effectLst>
                  <a:outerShdw blurRad="38100" dist="38100" dir="2700000" algn="tl">
                    <a:srgbClr val="000000">
                      <a:alpha val="43137"/>
                    </a:srgbClr>
                  </a:outerShdw>
                </a:effectLst>
                <a:latin typeface="Franklin Gothic Book" panose="020B0502020104020203"/>
              </a:rPr>
            </a:br>
            <a:r>
              <a:rPr lang="en-US" sz="2400" dirty="0">
                <a:solidFill>
                  <a:srgbClr val="FFFFFF"/>
                </a:solidFill>
                <a:latin typeface="Franklin Gothic Book" panose="020B0502020104020203"/>
              </a:rPr>
              <a:t>Former USW Local 7367 LTV Steel Worker – ICD Senior Program Specialist</a:t>
            </a:r>
            <a:br>
              <a:rPr lang="en-US" sz="1600" dirty="0">
                <a:solidFill>
                  <a:srgbClr val="FFFFFF"/>
                </a:solidFill>
                <a:latin typeface="Franklin Gothic Book" panose="020B0502020104020203"/>
              </a:rPr>
            </a:br>
            <a:br>
              <a:rPr lang="en-US" sz="2400" dirty="0">
                <a:effectLst>
                  <a:outerShdw blurRad="38100" dist="38100" dir="2700000" algn="tl">
                    <a:srgbClr val="000000">
                      <a:alpha val="43137"/>
                    </a:srgbClr>
                  </a:outerShdw>
                </a:effectLst>
                <a:latin typeface="Franklin Gothic Book" panose="020B0503020102020204" pitchFamily="34" charset="0"/>
              </a:rPr>
            </a:br>
            <a:r>
              <a:rPr kumimoji="0" lang="en-US"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mn-ea"/>
                <a:cs typeface="+mn-cs"/>
              </a:rPr>
              <a:t>Mary Ennis </a:t>
            </a:r>
            <a:br>
              <a:rPr lang="en-US" sz="2400" dirty="0">
                <a:solidFill>
                  <a:srgbClr val="FFFFFF"/>
                </a:solidFill>
                <a:latin typeface="Franklin Gothic Book" panose="020B0502020104020203"/>
                <a:ea typeface="+mn-ea"/>
                <a:cs typeface="+mn-cs"/>
              </a:rPr>
            </a:br>
            <a: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t>Former ICD Site Coordinator – USW/Sumitomo-Buffalo</a:t>
            </a: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r>
              <a:rPr kumimoji="0" lang="en-US"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mn-ea"/>
                <a:cs typeface="+mn-cs"/>
              </a:rPr>
              <a:t>Frank Bystrzak</a:t>
            </a:r>
            <a:b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Book" panose="020B0502020104020203"/>
                <a:ea typeface="+mn-ea"/>
                <a:cs typeface="+mn-cs"/>
              </a:rPr>
            </a:br>
            <a:r>
              <a:rPr lang="en-US" sz="2400" dirty="0">
                <a:solidFill>
                  <a:srgbClr val="FFFFFF"/>
                </a:solidFill>
                <a:latin typeface="Franklin Gothic Book" panose="020B0502020104020203"/>
                <a:ea typeface="+mn-ea"/>
                <a:cs typeface="+mn-cs"/>
              </a:rPr>
              <a:t>D</a:t>
            </a:r>
            <a:r>
              <a:rPr kumimoji="0" lang="en-US" sz="2400" b="0" i="0" u="none" strike="noStrike" kern="1200" cap="none" spc="0" normalizeH="0" baseline="0" noProof="0" dirty="0" err="1">
                <a:ln>
                  <a:noFill/>
                </a:ln>
                <a:solidFill>
                  <a:srgbClr val="FFFFFF"/>
                </a:solidFill>
                <a:effectLst/>
                <a:uLnTx/>
                <a:uFillTx/>
                <a:latin typeface="Franklin Gothic Book" panose="020B0502020104020203"/>
                <a:ea typeface="+mn-ea"/>
                <a:cs typeface="+mn-cs"/>
              </a:rPr>
              <a:t>islocated</a:t>
            </a:r>
            <a: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t> USW Local 135 L Sumitomo Worker – Buffalo</a:t>
            </a: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kumimoji="0" lang="en-US" sz="2400" b="0" i="0" u="none" strike="noStrike" kern="1200" cap="none" spc="0" normalizeH="0" baseline="0" noProof="0" dirty="0">
                <a:ln>
                  <a:noFill/>
                </a:ln>
                <a:solidFill>
                  <a:srgbClr val="FFFFFF"/>
                </a:solidFill>
                <a:effectLst/>
                <a:uLnTx/>
                <a:uFillTx/>
                <a:latin typeface="Franklin Gothic Book" panose="020B0502020104020203"/>
                <a:ea typeface="+mn-ea"/>
                <a:cs typeface="+mn-cs"/>
              </a:rPr>
            </a:br>
            <a:br>
              <a:rPr lang="en-US" sz="4800" dirty="0">
                <a:effectLst>
                  <a:outerShdw blurRad="38100" dist="38100" dir="2700000" algn="tl">
                    <a:srgbClr val="000000">
                      <a:alpha val="43137"/>
                    </a:srgbClr>
                  </a:outerShdw>
                </a:effectLst>
                <a:latin typeface="Impact" panose="020B0806030902050204" pitchFamily="34" charset="0"/>
              </a:rPr>
            </a:br>
            <a:endParaRPr lang="en-US" sz="4800" dirty="0">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33030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1C85-9853-42C2-9990-6738A9CD28F5}"/>
              </a:ext>
            </a:extLst>
          </p:cNvPr>
          <p:cNvSpPr>
            <a:spLocks noGrp="1"/>
          </p:cNvSpPr>
          <p:nvPr>
            <p:ph type="title"/>
          </p:nvPr>
        </p:nvSpPr>
        <p:spPr>
          <a:xfrm>
            <a:off x="581192" y="778932"/>
            <a:ext cx="11029616" cy="838201"/>
          </a:xfrm>
        </p:spPr>
        <p:txBody>
          <a:bodyPr>
            <a:normAutofit/>
          </a:bodyPr>
          <a:lstStyle/>
          <a:p>
            <a:pPr algn="ctr"/>
            <a:r>
              <a:rPr lang="en-US" sz="4800" dirty="0">
                <a:solidFill>
                  <a:schemeClr val="bg1"/>
                </a:solidFill>
                <a:effectLst>
                  <a:outerShdw blurRad="38100" dist="38100" dir="2700000" algn="tl">
                    <a:srgbClr val="000000">
                      <a:alpha val="43137"/>
                    </a:srgbClr>
                  </a:outerShdw>
                </a:effectLst>
              </a:rPr>
              <a:t>When the UNTHINKABLE HAPPENS</a:t>
            </a:r>
          </a:p>
        </p:txBody>
      </p:sp>
      <p:pic>
        <p:nvPicPr>
          <p:cNvPr id="4" name="Online Media 3" title="Sumitomo Rubber USA closing their Tonawanda facility">
            <a:hlinkClick r:id="" action="ppaction://media"/>
            <a:extLst>
              <a:ext uri="{FF2B5EF4-FFF2-40B4-BE49-F238E27FC236}">
                <a16:creationId xmlns:a16="http://schemas.microsoft.com/office/drawing/2014/main" id="{18A89806-AF6C-4B41-95AE-6BA285D12A70}"/>
              </a:ext>
            </a:extLst>
          </p:cNvPr>
          <p:cNvPicPr>
            <a:picLocks noGrp="1" noRot="1" noChangeAspect="1"/>
          </p:cNvPicPr>
          <p:nvPr>
            <p:ph idx="1"/>
            <a:videoFile r:link="rId1"/>
          </p:nvPr>
        </p:nvPicPr>
        <p:blipFill>
          <a:blip r:embed="rId3"/>
          <a:stretch>
            <a:fillRect/>
          </a:stretch>
        </p:blipFill>
        <p:spPr>
          <a:xfrm>
            <a:off x="581192" y="1746943"/>
            <a:ext cx="10736841" cy="4967124"/>
          </a:xfrm>
          <a:prstGeom prst="rect">
            <a:avLst/>
          </a:prstGeom>
          <a:ln>
            <a:solidFill>
              <a:schemeClr val="tx1"/>
            </a:solidFill>
          </a:ln>
        </p:spPr>
      </p:pic>
    </p:spTree>
    <p:extLst>
      <p:ext uri="{BB962C8B-B14F-4D97-AF65-F5344CB8AC3E}">
        <p14:creationId xmlns:p14="http://schemas.microsoft.com/office/powerpoint/2010/main" val="23051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1C85-9853-42C2-9990-6738A9CD28F5}"/>
              </a:ext>
            </a:extLst>
          </p:cNvPr>
          <p:cNvSpPr>
            <a:spLocks noGrp="1"/>
          </p:cNvSpPr>
          <p:nvPr>
            <p:ph type="title"/>
          </p:nvPr>
        </p:nvSpPr>
        <p:spPr>
          <a:xfrm>
            <a:off x="581192" y="778932"/>
            <a:ext cx="11029616" cy="838201"/>
          </a:xfrm>
        </p:spPr>
        <p:txBody>
          <a:bodyPr>
            <a:normAutofit/>
          </a:bodyPr>
          <a:lstStyle/>
          <a:p>
            <a:pPr algn="ctr"/>
            <a:r>
              <a:rPr lang="en-US" sz="4800" dirty="0">
                <a:effectLst>
                  <a:outerShdw blurRad="38100" dist="38100" dir="2700000" algn="tl">
                    <a:srgbClr val="000000">
                      <a:alpha val="43137"/>
                    </a:srgbClr>
                  </a:outerShdw>
                </a:effectLst>
              </a:rPr>
              <a:t>When the UNTHINKABLE HAPPENS</a:t>
            </a:r>
          </a:p>
        </p:txBody>
      </p:sp>
      <p:pic>
        <p:nvPicPr>
          <p:cNvPr id="6" name="Online Media 5" title="Laid off in Hennepin">
            <a:hlinkClick r:id="" action="ppaction://media"/>
            <a:extLst>
              <a:ext uri="{FF2B5EF4-FFF2-40B4-BE49-F238E27FC236}">
                <a16:creationId xmlns:a16="http://schemas.microsoft.com/office/drawing/2014/main" id="{35A87EDF-F366-43DA-AA05-07A4FDDFDBF4}"/>
              </a:ext>
            </a:extLst>
          </p:cNvPr>
          <p:cNvPicPr>
            <a:picLocks noGrp="1" noRot="1" noChangeAspect="1"/>
          </p:cNvPicPr>
          <p:nvPr>
            <p:ph idx="1"/>
            <a:videoFile r:link="rId1"/>
          </p:nvPr>
        </p:nvPicPr>
        <p:blipFill>
          <a:blip r:embed="rId3"/>
          <a:stretch>
            <a:fillRect/>
          </a:stretch>
        </p:blipFill>
        <p:spPr>
          <a:xfrm>
            <a:off x="1244600" y="1769533"/>
            <a:ext cx="9508066" cy="4631267"/>
          </a:xfrm>
          <a:prstGeom prst="rect">
            <a:avLst/>
          </a:prstGeom>
          <a:ln>
            <a:solidFill>
              <a:schemeClr val="tx1"/>
            </a:solidFill>
          </a:ln>
        </p:spPr>
      </p:pic>
    </p:spTree>
    <p:extLst>
      <p:ext uri="{BB962C8B-B14F-4D97-AF65-F5344CB8AC3E}">
        <p14:creationId xmlns:p14="http://schemas.microsoft.com/office/powerpoint/2010/main" val="5179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BC2D-7EA8-49A9-D991-574427165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7E6AC-84CA-D328-4B84-F49F77B637F0}"/>
              </a:ext>
            </a:extLst>
          </p:cNvPr>
          <p:cNvSpPr>
            <a:spLocks noGrp="1"/>
          </p:cNvSpPr>
          <p:nvPr>
            <p:ph type="title"/>
          </p:nvPr>
        </p:nvSpPr>
        <p:spPr>
          <a:xfrm>
            <a:off x="434340" y="702156"/>
            <a:ext cx="11338560" cy="1188720"/>
          </a:xfrm>
        </p:spPr>
        <p:txBody>
          <a:bodyPr>
            <a:normAutofit fontScale="90000"/>
          </a:bodyPr>
          <a:lstStyle/>
          <a:p>
            <a:pPr algn="ctr"/>
            <a:r>
              <a:rPr lang="en-US" sz="5300" dirty="0">
                <a:effectLst>
                  <a:outerShdw blurRad="38100" dist="38100" dir="2700000" algn="tl">
                    <a:srgbClr val="000000">
                      <a:alpha val="43137"/>
                    </a:srgbClr>
                  </a:outerShdw>
                </a:effectLst>
              </a:rPr>
              <a:t>Five Stages of GRIEF After Job Loss</a:t>
            </a:r>
            <a:br>
              <a:rPr lang="en-US" dirty="0"/>
            </a:br>
            <a:endParaRPr lang="en-US" dirty="0"/>
          </a:p>
        </p:txBody>
      </p:sp>
      <p:graphicFrame>
        <p:nvGraphicFramePr>
          <p:cNvPr id="4" name="Diagram 3">
            <a:extLst>
              <a:ext uri="{FF2B5EF4-FFF2-40B4-BE49-F238E27FC236}">
                <a16:creationId xmlns:a16="http://schemas.microsoft.com/office/drawing/2014/main" id="{4BE5B209-8903-BB95-795F-7E1B44FC97FC}"/>
              </a:ext>
            </a:extLst>
          </p:cNvPr>
          <p:cNvGraphicFramePr/>
          <p:nvPr>
            <p:extLst>
              <p:ext uri="{D42A27DB-BD31-4B8C-83A1-F6EECF244321}">
                <p14:modId xmlns:p14="http://schemas.microsoft.com/office/powerpoint/2010/main" val="2430201627"/>
              </p:ext>
            </p:extLst>
          </p:nvPr>
        </p:nvGraphicFramePr>
        <p:xfrm>
          <a:off x="750627" y="1931670"/>
          <a:ext cx="10590663"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07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15C1BFD-E0BA-7046-D01B-2DF477929675}"/>
            </a:ext>
          </a:extLst>
        </p:cNvPr>
        <p:cNvGrpSpPr/>
        <p:nvPr/>
      </p:nvGrpSpPr>
      <p:grpSpPr>
        <a:xfrm>
          <a:off x="0" y="0"/>
          <a:ext cx="0" cy="0"/>
          <a:chOff x="0" y="0"/>
          <a:chExt cx="0" cy="0"/>
        </a:xfrm>
      </p:grpSpPr>
      <p:cxnSp>
        <p:nvCxnSpPr>
          <p:cNvPr id="126" name="Straight Connector 125">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8" name="Rectangle 127">
            <a:extLst>
              <a:ext uri="{FF2B5EF4-FFF2-40B4-BE49-F238E27FC236}">
                <a16:creationId xmlns:a16="http://schemas.microsoft.com/office/drawing/2014/main" id="{1B93C5AE-14C9-4083-952B-2F7867A8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13A7816-7DCB-41F4-BC7A-CB944B731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156A2B-5E86-1604-AA5B-168B5BB3A968}"/>
              </a:ext>
            </a:extLst>
          </p:cNvPr>
          <p:cNvSpPr>
            <a:spLocks noGrp="1"/>
          </p:cNvSpPr>
          <p:nvPr>
            <p:ph type="ctrTitle"/>
          </p:nvPr>
        </p:nvSpPr>
        <p:spPr>
          <a:xfrm>
            <a:off x="4463670" y="395048"/>
            <a:ext cx="7165144" cy="5167905"/>
          </a:xfrm>
        </p:spPr>
        <p:txBody>
          <a:bodyPr vert="horz" wrap="square" lIns="0" tIns="0" rIns="0" bIns="0" rtlCol="0" anchor="t" anchorCtr="0">
            <a:normAutofit/>
          </a:bodyPr>
          <a:lstStyle/>
          <a:p>
            <a:pPr marL="0" marR="0" lvl="0" indent="0" fontAlgn="auto">
              <a:lnSpc>
                <a:spcPct val="90000"/>
              </a:lnSpc>
              <a:spcAft>
                <a:spcPts val="600"/>
              </a:spcAft>
              <a:buClr>
                <a:srgbClr val="1CADE4"/>
              </a:buClr>
              <a:buSzPct val="92000"/>
              <a:tabLst/>
              <a:defRPr/>
            </a:pPr>
            <a:br>
              <a:rPr kumimoji="0" lang="en-US" sz="1900" b="0" i="0" u="none" strike="noStrike" cap="none" spc="0" normalizeH="0" baseline="0" noProof="0" dirty="0">
                <a:ln>
                  <a:noFill/>
                </a:ln>
                <a:effectLst/>
                <a:uLnTx/>
                <a:uFillTx/>
              </a:rPr>
            </a:br>
            <a:br>
              <a:rPr kumimoji="0" lang="en-US" sz="1900" b="0" i="0" u="none" strike="noStrike" cap="none" spc="0" normalizeH="0" baseline="0" noProof="0" dirty="0">
                <a:ln>
                  <a:noFill/>
                </a:ln>
                <a:effectLst/>
                <a:uLnTx/>
                <a:uFillTx/>
              </a:rPr>
            </a:br>
            <a:r>
              <a:rPr kumimoji="0" lang="en-US" sz="3000" b="0" i="0" u="sng" strike="noStrike" cap="none" spc="0" normalizeH="0" baseline="0" noProof="0" dirty="0">
                <a:ln>
                  <a:noFill/>
                </a:ln>
                <a:effectLst/>
                <a:uLnTx/>
                <a:uFillTx/>
                <a:latin typeface="Impact" panose="020B0806030902050204" pitchFamily="34" charset="0"/>
              </a:rPr>
              <a:t>INSTITUTE FOR CAREER DEVELOPMENT POLICY</a:t>
            </a:r>
            <a:br>
              <a:rPr kumimoji="0" lang="en-US" sz="1900" b="0" i="0" u="none" strike="noStrike" cap="none" spc="0" normalizeH="0" baseline="0" noProof="0" dirty="0">
                <a:ln>
                  <a:noFill/>
                </a:ln>
                <a:effectLst/>
                <a:uLnTx/>
                <a:uFillTx/>
              </a:rPr>
            </a:br>
            <a:br>
              <a:rPr kumimoji="0" lang="en-US" sz="19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All represented workers who suffer dislocation due    to the closing of a facility or part of a facility will be entitled to participate in Career Development Programs and initiatives for </a:t>
            </a:r>
            <a:r>
              <a:rPr kumimoji="0" lang="en-US" sz="2200" b="1" i="0" u="none" strike="noStrike" cap="none" spc="0" normalizeH="0" baseline="0" noProof="0" dirty="0">
                <a:ln>
                  <a:noFill/>
                </a:ln>
                <a:effectLst/>
                <a:uLnTx/>
                <a:uFillTx/>
              </a:rPr>
              <a:t>two years </a:t>
            </a:r>
            <a:r>
              <a:rPr kumimoji="0" lang="en-US" sz="2200" b="0" i="0" u="none" strike="noStrike" cap="none" spc="0" normalizeH="0" baseline="0" noProof="0" dirty="0">
                <a:ln>
                  <a:noFill/>
                </a:ln>
                <a:effectLst/>
                <a:uLnTx/>
                <a:uFillTx/>
              </a:rPr>
              <a:t>from the employee’s last day of work.  </a:t>
            </a:r>
            <a:br>
              <a:rPr kumimoji="0" lang="en-US" sz="2200" b="0" i="0" u="none" strike="noStrike" cap="none" spc="0" normalizeH="0" baseline="0" noProof="0" dirty="0">
                <a:ln>
                  <a:noFill/>
                </a:ln>
                <a:effectLst/>
                <a:uLnTx/>
                <a:uFillTx/>
              </a:rPr>
            </a:b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This would include workers who have chosen retirement or severance as a result of the closing of a facility or part of a facility.  </a:t>
            </a:r>
            <a:br>
              <a:rPr kumimoji="0" lang="en-US" sz="2200" b="0" i="0" u="none" strike="noStrike" cap="none" spc="0" normalizeH="0" baseline="0" noProof="0" dirty="0">
                <a:ln>
                  <a:noFill/>
                </a:ln>
                <a:effectLst/>
                <a:uLnTx/>
                <a:uFillTx/>
              </a:rPr>
            </a:br>
            <a:br>
              <a:rPr kumimoji="0" lang="en-US" sz="2200" b="0" i="0" u="none" strike="noStrike" cap="none" spc="0" normalizeH="0" baseline="0" noProof="0" dirty="0">
                <a:ln>
                  <a:noFill/>
                </a:ln>
                <a:effectLst/>
                <a:uLnTx/>
                <a:uFillTx/>
              </a:rPr>
            </a:br>
            <a:r>
              <a:rPr kumimoji="0" lang="en-US" sz="2200" b="0" i="1" u="none" strike="noStrike" cap="none" spc="0" normalizeH="0" baseline="0" noProof="0" dirty="0">
                <a:ln>
                  <a:noFill/>
                </a:ln>
                <a:effectLst/>
                <a:uLnTx/>
                <a:uFillTx/>
              </a:rPr>
              <a:t>ICD Policy Manual – Page 19  </a:t>
            </a:r>
            <a:br>
              <a:rPr kumimoji="0" lang="en-US" sz="2200" b="0" i="1" u="none" strike="noStrike" cap="none" spc="0" normalizeH="0" baseline="0" noProof="0" dirty="0">
                <a:ln>
                  <a:noFill/>
                </a:ln>
                <a:effectLst/>
                <a:uLnTx/>
                <a:uFillTx/>
              </a:rPr>
            </a:br>
            <a:r>
              <a:rPr kumimoji="0" lang="en-US" sz="2200" b="0" i="1" u="none" strike="noStrike" cap="none" spc="0" normalizeH="0" baseline="0" noProof="0" dirty="0">
                <a:ln>
                  <a:noFill/>
                </a:ln>
                <a:effectLst/>
                <a:uLnTx/>
                <a:uFillTx/>
              </a:rPr>
              <a:t>*</a:t>
            </a:r>
            <a:r>
              <a:rPr kumimoji="0" lang="en-US" sz="2200" b="0" i="0" u="none" strike="noStrike" cap="none" spc="0" normalizeH="0" baseline="0" noProof="0" dirty="0">
                <a:ln>
                  <a:noFill/>
                </a:ln>
                <a:effectLst/>
                <a:uLnTx/>
                <a:uFillTx/>
              </a:rPr>
              <a:t>FUNDING MUST BE AVAILABLE</a:t>
            </a:r>
            <a:endParaRPr lang="en-US" sz="2200" dirty="0">
              <a:effectLst>
                <a:outerShdw blurRad="38100" dist="38100" dir="2700000" algn="tl">
                  <a:srgbClr val="000000">
                    <a:alpha val="43137"/>
                  </a:srgbClr>
                </a:outerShdw>
              </a:effectLst>
            </a:endParaRPr>
          </a:p>
        </p:txBody>
      </p:sp>
      <p:pic>
        <p:nvPicPr>
          <p:cNvPr id="6" name="Picture Placeholder 5" descr="Man in a factory">
            <a:extLst>
              <a:ext uri="{FF2B5EF4-FFF2-40B4-BE49-F238E27FC236}">
                <a16:creationId xmlns:a16="http://schemas.microsoft.com/office/drawing/2014/main" id="{E1093F78-DD06-AF1F-B660-A79BB5E325E8}"/>
              </a:ext>
            </a:extLst>
          </p:cNvPr>
          <p:cNvPicPr>
            <a:picLocks noGrp="1" noChangeAspect="1"/>
          </p:cNvPicPr>
          <p:nvPr>
            <p:ph type="pic" sz="quarter" idx="13"/>
          </p:nvPr>
        </p:nvPicPr>
        <p:blipFill>
          <a:blip r:embed="rId2"/>
          <a:srcRect l="9025" r="47277" b="2"/>
          <a:stretch>
            <a:fillRect/>
          </a:stretch>
        </p:blipFill>
        <p:spPr>
          <a:xfrm>
            <a:off x="20" y="10"/>
            <a:ext cx="3900466" cy="5957979"/>
          </a:xfrm>
          <a:custGeom>
            <a:avLst/>
            <a:gdLst/>
            <a:ahLst/>
            <a:cxnLst/>
            <a:rect l="l" t="t" r="r" b="b"/>
            <a:pathLst>
              <a:path w="3900486" h="5957989">
                <a:moveTo>
                  <a:pt x="0" y="0"/>
                </a:moveTo>
                <a:lnTo>
                  <a:pt x="3900486" y="0"/>
                </a:lnTo>
                <a:lnTo>
                  <a:pt x="3900486" y="5957989"/>
                </a:lnTo>
                <a:lnTo>
                  <a:pt x="0" y="5957989"/>
                </a:lnTo>
                <a:close/>
              </a:path>
            </a:pathLst>
          </a:custGeom>
        </p:spPr>
      </p:pic>
      <p:cxnSp>
        <p:nvCxnSpPr>
          <p:cNvPr id="132" name="Straight Connector 131">
            <a:extLst>
              <a:ext uri="{FF2B5EF4-FFF2-40B4-BE49-F238E27FC236}">
                <a16:creationId xmlns:a16="http://schemas.microsoft.com/office/drawing/2014/main" id="{ECF3C8EB-1217-4C14-80B7-0EFF5607E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6668D2B-1DF6-4B11-A395-998ACC4282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00486"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descr="A close-up of a logo&#10;&#10;AI-generated content may be incorrect.">
            <a:extLst>
              <a:ext uri="{FF2B5EF4-FFF2-40B4-BE49-F238E27FC236}">
                <a16:creationId xmlns:a16="http://schemas.microsoft.com/office/drawing/2014/main" id="{FEB62C81-2529-A9F2-3C5A-C473ABC50A93}"/>
              </a:ext>
            </a:extLst>
          </p:cNvPr>
          <p:cNvPicPr>
            <a:picLocks noChangeAspect="1"/>
          </p:cNvPicPr>
          <p:nvPr/>
        </p:nvPicPr>
        <p:blipFill>
          <a:blip r:embed="rId3"/>
          <a:stretch>
            <a:fillRect/>
          </a:stretch>
        </p:blipFill>
        <p:spPr>
          <a:xfrm>
            <a:off x="10072780" y="4474031"/>
            <a:ext cx="1412814" cy="925637"/>
          </a:xfrm>
          <a:prstGeom prst="rect">
            <a:avLst/>
          </a:prstGeom>
        </p:spPr>
      </p:pic>
    </p:spTree>
    <p:extLst>
      <p:ext uri="{BB962C8B-B14F-4D97-AF65-F5344CB8AC3E}">
        <p14:creationId xmlns:p14="http://schemas.microsoft.com/office/powerpoint/2010/main" val="193161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a analogue silver wrist watch ">
            <a:extLst>
              <a:ext uri="{FF2B5EF4-FFF2-40B4-BE49-F238E27FC236}">
                <a16:creationId xmlns:a16="http://schemas.microsoft.com/office/drawing/2014/main" id="{A5585463-4ED5-4981-9444-90CE2CAC10E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88" y="0"/>
            <a:ext cx="12190412" cy="6872288"/>
          </a:xfrm>
        </p:spPr>
      </p:pic>
      <p:sp>
        <p:nvSpPr>
          <p:cNvPr id="3" name="Title 2">
            <a:extLst>
              <a:ext uri="{FF2B5EF4-FFF2-40B4-BE49-F238E27FC236}">
                <a16:creationId xmlns:a16="http://schemas.microsoft.com/office/drawing/2014/main" id="{1E184D94-F8EF-435F-9A63-D9B409F552A5}"/>
              </a:ext>
            </a:extLst>
          </p:cNvPr>
          <p:cNvSpPr>
            <a:spLocks noGrp="1"/>
          </p:cNvSpPr>
          <p:nvPr>
            <p:ph type="ctrTitle"/>
          </p:nvPr>
        </p:nvSpPr>
        <p:spPr>
          <a:xfrm>
            <a:off x="910146" y="0"/>
            <a:ext cx="3611675" cy="6872288"/>
          </a:xfrm>
        </p:spPr>
        <p:txBody>
          <a:bodyPr anchor="t">
            <a:normAutofit/>
          </a:bodyPr>
          <a:lstStyle/>
          <a:p>
            <a:br>
              <a:rPr lang="en-US" dirty="0">
                <a:effectLst>
                  <a:outerShdw blurRad="38100" dist="38100" dir="2700000" algn="tl">
                    <a:srgbClr val="000000">
                      <a:alpha val="43137"/>
                    </a:srgbClr>
                  </a:outerShdw>
                </a:effectLst>
                <a:latin typeface="Impact" panose="020B0806030902050204" pitchFamily="34" charset="0"/>
              </a:rPr>
            </a:br>
            <a:br>
              <a:rPr lang="en-US" dirty="0">
                <a:effectLst>
                  <a:outerShdw blurRad="38100" dist="38100" dir="2700000" algn="tl">
                    <a:srgbClr val="000000">
                      <a:alpha val="43137"/>
                    </a:srgbClr>
                  </a:outerShdw>
                </a:effectLst>
                <a:latin typeface="Impact" panose="020B0806030902050204" pitchFamily="34" charset="0"/>
              </a:rPr>
            </a:br>
            <a:r>
              <a:rPr lang="en-US" dirty="0">
                <a:effectLst>
                  <a:outerShdw blurRad="38100" dist="38100" dir="2700000" algn="tl">
                    <a:srgbClr val="000000">
                      <a:alpha val="43137"/>
                    </a:srgbClr>
                  </a:outerShdw>
                </a:effectLst>
                <a:latin typeface="Impact" panose="020B0806030902050204" pitchFamily="34" charset="0"/>
              </a:rPr>
              <a:t>Timeline:</a:t>
            </a:r>
            <a:br>
              <a:rPr lang="en-US" dirty="0">
                <a:effectLst>
                  <a:outerShdw blurRad="38100" dist="38100" dir="2700000" algn="tl">
                    <a:srgbClr val="000000">
                      <a:alpha val="43137"/>
                    </a:srgbClr>
                  </a:outerShdw>
                </a:effectLst>
                <a:latin typeface="Impact" panose="020B0806030902050204" pitchFamily="34" charset="0"/>
              </a:rPr>
            </a:br>
            <a:r>
              <a:rPr lang="en-US" dirty="0">
                <a:effectLst>
                  <a:outerShdw blurRad="38100" dist="38100" dir="2700000" algn="tl">
                    <a:srgbClr val="000000">
                      <a:alpha val="43137"/>
                    </a:srgbClr>
                  </a:outerShdw>
                </a:effectLst>
                <a:latin typeface="Impact" panose="020B0806030902050204" pitchFamily="34" charset="0"/>
              </a:rPr>
              <a:t>Reaction of a Dislocated Worker</a:t>
            </a:r>
          </a:p>
        </p:txBody>
      </p:sp>
      <p:graphicFrame>
        <p:nvGraphicFramePr>
          <p:cNvPr id="2" name="Diagram 1">
            <a:extLst>
              <a:ext uri="{FF2B5EF4-FFF2-40B4-BE49-F238E27FC236}">
                <a16:creationId xmlns:a16="http://schemas.microsoft.com/office/drawing/2014/main" id="{1A75293D-61AA-7086-8215-17EEB8289E7F}"/>
              </a:ext>
            </a:extLst>
          </p:cNvPr>
          <p:cNvGraphicFramePr/>
          <p:nvPr>
            <p:extLst>
              <p:ext uri="{D42A27DB-BD31-4B8C-83A1-F6EECF244321}">
                <p14:modId xmlns:p14="http://schemas.microsoft.com/office/powerpoint/2010/main" val="699326135"/>
              </p:ext>
            </p:extLst>
          </p:nvPr>
        </p:nvGraphicFramePr>
        <p:xfrm>
          <a:off x="5430379" y="735467"/>
          <a:ext cx="5550159" cy="5401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40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31032"/>
            <a:ext cx="11029616" cy="1188720"/>
          </a:xfrm>
        </p:spPr>
        <p:txBody>
          <a:bodyPr>
            <a:normAutofit/>
          </a:bodyPr>
          <a:lstStyle/>
          <a:p>
            <a:r>
              <a:rPr lang="en-US" sz="4800" dirty="0">
                <a:effectLst>
                  <a:outerShdw blurRad="38100" dist="38100" dir="2700000" algn="tl">
                    <a:srgbClr val="000000">
                      <a:alpha val="43137"/>
                    </a:srgbClr>
                  </a:outerShdw>
                </a:effectLst>
              </a:rPr>
              <a:t>What to DO</a:t>
            </a:r>
          </a:p>
        </p:txBody>
      </p:sp>
      <p:sp>
        <p:nvSpPr>
          <p:cNvPr id="3" name="Content Placeholder 2"/>
          <p:cNvSpPr>
            <a:spLocks noGrp="1"/>
          </p:cNvSpPr>
          <p:nvPr>
            <p:ph idx="1"/>
          </p:nvPr>
        </p:nvSpPr>
        <p:spPr/>
        <p:txBody>
          <a:bodyPr>
            <a:normAutofit fontScale="55000" lnSpcReduction="20000"/>
          </a:bodyPr>
          <a:lstStyle/>
          <a:p>
            <a:r>
              <a:rPr lang="en-US" sz="3600" dirty="0"/>
              <a:t>Promote the program to all members, (particularly new hires) that certifications and degrees can be earned.</a:t>
            </a:r>
            <a:r>
              <a:rPr lang="en-US" sz="3600" b="1" dirty="0"/>
              <a:t> </a:t>
            </a:r>
          </a:p>
          <a:p>
            <a:r>
              <a:rPr lang="en-US" sz="3600" dirty="0"/>
              <a:t>Offer a resume writing/updating class</a:t>
            </a:r>
          </a:p>
          <a:p>
            <a:r>
              <a:rPr lang="en-US" sz="3600" dirty="0"/>
              <a:t>Use AI to assist in creating a resume</a:t>
            </a:r>
          </a:p>
          <a:p>
            <a:r>
              <a:rPr lang="en-US" sz="3600" dirty="0"/>
              <a:t>Obtain current job descriptions</a:t>
            </a:r>
          </a:p>
          <a:p>
            <a:r>
              <a:rPr lang="en-US" sz="3600" dirty="0"/>
              <a:t>Encourage a job fair</a:t>
            </a:r>
          </a:p>
          <a:p>
            <a:r>
              <a:rPr lang="en-US" sz="3600" dirty="0"/>
              <a:t>Know your resources</a:t>
            </a:r>
          </a:p>
          <a:p>
            <a:r>
              <a:rPr lang="en-US" sz="3600" dirty="0"/>
              <a:t>Award a certificate for completion for classes</a:t>
            </a:r>
          </a:p>
          <a:p>
            <a:r>
              <a:rPr lang="en-US" sz="3600" dirty="0"/>
              <a:t>Be an excellent communicator</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87782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What </a:t>
            </a:r>
            <a:r>
              <a:rPr lang="en-US" sz="5400" b="1" u="sng" dirty="0">
                <a:effectLst>
                  <a:outerShdw blurRad="38100" dist="38100" dir="2700000" algn="tl">
                    <a:srgbClr val="000000">
                      <a:alpha val="43137"/>
                    </a:srgbClr>
                  </a:outerShdw>
                </a:effectLst>
              </a:rPr>
              <a:t>NOT</a:t>
            </a:r>
            <a:r>
              <a:rPr lang="en-US" sz="4800" dirty="0">
                <a:effectLst>
                  <a:outerShdw blurRad="38100" dist="38100" dir="2700000" algn="tl">
                    <a:srgbClr val="000000">
                      <a:alpha val="43137"/>
                    </a:srgbClr>
                  </a:outerShdw>
                </a:effectLst>
              </a:rPr>
              <a:t> to do</a:t>
            </a:r>
          </a:p>
        </p:txBody>
      </p:sp>
      <p:sp>
        <p:nvSpPr>
          <p:cNvPr id="3" name="Content Placeholder 2"/>
          <p:cNvSpPr>
            <a:spLocks noGrp="1"/>
          </p:cNvSpPr>
          <p:nvPr>
            <p:ph idx="1"/>
          </p:nvPr>
        </p:nvSpPr>
        <p:spPr/>
        <p:txBody>
          <a:bodyPr>
            <a:normAutofit/>
          </a:bodyPr>
          <a:lstStyle/>
          <a:p>
            <a:r>
              <a:rPr lang="en-US" sz="3600" dirty="0"/>
              <a:t>Overwhelm an educational vendor</a:t>
            </a:r>
          </a:p>
          <a:p>
            <a:r>
              <a:rPr lang="en-US" sz="3600" dirty="0"/>
              <a:t>Take on the position as resume writer/coordinator</a:t>
            </a:r>
          </a:p>
          <a:p>
            <a:r>
              <a:rPr lang="en-US" sz="3600" dirty="0"/>
              <a:t>Pursue a quick career fix…  follow a passion</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3353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nes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5DBB1-7409-45FB-83E1-90451666BE4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0931085-857D-42EE-BB55-098E5214A0B1}">
  <ds:schemaRefs>
    <ds:schemaRef ds:uri="http://schemas.microsoft.com/sharepoint/v3/contenttype/forms"/>
  </ds:schemaRefs>
</ds:datastoreItem>
</file>

<file path=customXml/itemProps3.xml><?xml version="1.0" encoding="utf-8"?>
<ds:datastoreItem xmlns:ds="http://schemas.openxmlformats.org/officeDocument/2006/customXml" ds:itemID="{A308400B-C437-4204-A453-9DEFE7A3B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Lines design</Template>
  <TotalTime>548</TotalTime>
  <Words>321</Words>
  <Application>Microsoft Office PowerPoint</Application>
  <PresentationFormat>Widescreen</PresentationFormat>
  <Paragraphs>33</Paragraphs>
  <Slides>12</Slides>
  <Notes>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Franklin Gothic Book</vt:lpstr>
      <vt:lpstr>Franklin Gothic Demi</vt:lpstr>
      <vt:lpstr>Impact</vt:lpstr>
      <vt:lpstr>Neue Haas Grotesk Text Pro</vt:lpstr>
      <vt:lpstr>Wingdings 2</vt:lpstr>
      <vt:lpstr>LinesVTI</vt:lpstr>
      <vt:lpstr>DividendVTI</vt:lpstr>
      <vt:lpstr>PowerPoint Presentation</vt:lpstr>
      <vt:lpstr>  Korey Fiste Former USW Local 7367 LTV Steel Worker – ICD Senior Program Specialist  Mary Ennis  Former ICD Site Coordinator – USW/Sumitomo-Buffalo  Frank Bystrzak Dislocated USW Local 135 L Sumitomo Worker – Buffalo   </vt:lpstr>
      <vt:lpstr>When the UNTHINKABLE HAPPENS</vt:lpstr>
      <vt:lpstr>When the UNTHINKABLE HAPPENS</vt:lpstr>
      <vt:lpstr>Five Stages of GRIEF After Job Loss </vt:lpstr>
      <vt:lpstr>  INSTITUTE FOR CAREER DEVELOPMENT POLICY  All represented workers who suffer dislocation due    to the closing of a facility or part of a facility will be entitled to participate in Career Development Programs and initiatives for two years from the employee’s last day of work.    This would include workers who have chosen retirement or severance as a result of the closing of a facility or part of a facility.    ICD Policy Manual – Page 19   *FUNDING MUST BE AVAILABLE</vt:lpstr>
      <vt:lpstr>  Timeline: Reaction of a Dislocated Worker</vt:lpstr>
      <vt:lpstr>What to DO</vt:lpstr>
      <vt:lpstr>What NOT to do</vt:lpstr>
      <vt:lpstr>     Success Stories</vt:lpstr>
      <vt:lpstr>  DO YOU WANT MORE INFORMATION?  Korey Fiste kfiste@icdlearning.org  Mary Ennis  MaryElaineEnnis@yahoo.com  Frank Bystrzak redwing19@ymail.com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Bystrzak</dc:creator>
  <cp:lastModifiedBy>Korey Fiste</cp:lastModifiedBy>
  <cp:revision>3</cp:revision>
  <dcterms:created xsi:type="dcterms:W3CDTF">2025-06-19T02:16:27Z</dcterms:created>
  <dcterms:modified xsi:type="dcterms:W3CDTF">2025-06-19T18:33:46Z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