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 id="2147483667" r:id="rId3"/>
  </p:sldMasterIdLst>
  <p:notesMasterIdLst>
    <p:notesMasterId r:id="rId11"/>
  </p:notesMasterIdLst>
  <p:sldIdLst>
    <p:sldId id="256" r:id="rId4"/>
    <p:sldId id="257" r:id="rId5"/>
    <p:sldId id="258" r:id="rId6"/>
    <p:sldId id="259" r:id="rId7"/>
    <p:sldId id="260" r:id="rId8"/>
    <p:sldId id="261" r:id="rId9"/>
    <p:sldId id="262" r:id="rId10"/>
  </p:sldIdLst>
  <p:sldSz cx="12192000" cy="6858000"/>
  <p:notesSz cx="6858000" cy="9144000"/>
  <p:embeddedFontLst>
    <p:embeddedFont>
      <p:font typeface="Cabin" panose="020B0604020202020204" charset="0"/>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
      <p:font typeface="Montserrat Medium" panose="00000600000000000000" pitchFamily="2" charset="0"/>
      <p:regular r:id="rId24"/>
      <p:bold r:id="rId25"/>
      <p:italic r:id="rId26"/>
      <p:boldItalic r:id="rId27"/>
    </p:embeddedFont>
    <p:embeddedFont>
      <p:font typeface="Montserrat SemiBold" panose="00000700000000000000" pitchFamily="2" charset="0"/>
      <p:regular r:id="rId28"/>
      <p:bold r:id="rId29"/>
      <p:italic r:id="rId30"/>
      <p:boldItalic r:id="rId31"/>
    </p:embeddedFont>
    <p:embeddedFont>
      <p:font typeface="Raleway" pitchFamily="2"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Rubik" panose="020B0604020202020204" charset="-79"/>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jwpAfKpOlDyQXgpjudJXteDBfp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font" Target="fonts/font28.fntdata"/><Relationship Id="rId21" Type="http://schemas.openxmlformats.org/officeDocument/2006/relationships/font" Target="fonts/font10.fntdata"/><Relationship Id="rId34" Type="http://schemas.openxmlformats.org/officeDocument/2006/relationships/font" Target="fonts/font23.fntdata"/><Relationship Id="rId42" Type="http://schemas.openxmlformats.org/officeDocument/2006/relationships/font" Target="fonts/font3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font" Target="fonts/font5.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font" Target="fonts/font26.fntdata"/><Relationship Id="rId40" Type="http://schemas.openxmlformats.org/officeDocument/2006/relationships/font" Target="fonts/font29.fntdata"/><Relationship Id="rId5" Type="http://schemas.openxmlformats.org/officeDocument/2006/relationships/slide" Target="slides/slide2.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font" Target="fonts/font25.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43" Type="http://schemas.openxmlformats.org/officeDocument/2006/relationships/font" Target="fonts/font32.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font" Target="fonts/font27.fntdata"/><Relationship Id="rId46" Type="http://customschemas.google.com/relationships/presentationmetadata" Target="metadata"/><Relationship Id="rId20" Type="http://schemas.openxmlformats.org/officeDocument/2006/relationships/font" Target="fonts/font9.fntdata"/><Relationship Id="rId41" Type="http://schemas.openxmlformats.org/officeDocument/2006/relationships/font" Target="fonts/font3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75f5a76e14_1_49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g275f5a76e14_1_49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75f5a76e14_1_28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275f5a76e14_1_28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75f5a76e14_1_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g275f5a76e14_1_3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655d004c5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g2655d004c5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1f088ff4f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g31f088ff4f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1f088ff4f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g31f088ff4f2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655d004c50_1_2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g2655d004c50_1_2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g275f5a76e14_1_5725"/>
          <p:cNvSpPr/>
          <p:nvPr/>
        </p:nvSpPr>
        <p:spPr>
          <a:xfrm>
            <a:off x="0" y="0"/>
            <a:ext cx="12192000" cy="650400"/>
          </a:xfrm>
          <a:prstGeom prst="rect">
            <a:avLst/>
          </a:prstGeom>
          <a:solidFill>
            <a:schemeClr val="lt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 name="Google Shape;13;g275f5a76e14_1_5725"/>
          <p:cNvGrpSpPr/>
          <p:nvPr/>
        </p:nvGrpSpPr>
        <p:grpSpPr>
          <a:xfrm>
            <a:off x="1107035" y="1588517"/>
            <a:ext cx="994316" cy="61102"/>
            <a:chOff x="4580561" y="2589004"/>
            <a:chExt cx="1064464" cy="25200"/>
          </a:xfrm>
        </p:grpSpPr>
        <p:sp>
          <p:nvSpPr>
            <p:cNvPr id="14" name="Google Shape;14;g275f5a76e14_1_5725"/>
            <p:cNvSpPr/>
            <p:nvPr/>
          </p:nvSpPr>
          <p:spPr>
            <a:xfrm rot="-5400000">
              <a:off x="5366325" y="2335504"/>
              <a:ext cx="25200" cy="532200"/>
            </a:xfrm>
            <a:prstGeom prst="rect">
              <a:avLst/>
            </a:prstGeom>
            <a:solidFill>
              <a:schemeClr val="accent3"/>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g275f5a76e14_1_5725"/>
            <p:cNvSpPr/>
            <p:nvPr/>
          </p:nvSpPr>
          <p:spPr>
            <a:xfrm rot="-5400000">
              <a:off x="4836311" y="2333254"/>
              <a:ext cx="25200" cy="5367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g275f5a76e14_1_5725"/>
          <p:cNvSpPr txBox="1">
            <a:spLocks noGrp="1"/>
          </p:cNvSpPr>
          <p:nvPr>
            <p:ph type="title"/>
          </p:nvPr>
        </p:nvSpPr>
        <p:spPr>
          <a:xfrm>
            <a:off x="972600" y="1758200"/>
            <a:ext cx="10251600" cy="7137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SzPts val="3500"/>
              <a:buFont typeface="Montserrat"/>
              <a:buNone/>
              <a:defRPr sz="3500">
                <a:latin typeface="Montserrat"/>
                <a:ea typeface="Montserrat"/>
                <a:cs typeface="Montserrat"/>
                <a:sym typeface="Montserrat"/>
              </a:defRPr>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a:endParaRPr/>
          </a:p>
        </p:txBody>
      </p:sp>
      <p:sp>
        <p:nvSpPr>
          <p:cNvPr id="17" name="Google Shape;17;g275f5a76e14_1_5725"/>
          <p:cNvSpPr txBox="1">
            <a:spLocks noGrp="1"/>
          </p:cNvSpPr>
          <p:nvPr>
            <p:ph type="body" idx="1"/>
          </p:nvPr>
        </p:nvSpPr>
        <p:spPr>
          <a:xfrm>
            <a:off x="972600" y="2771833"/>
            <a:ext cx="10251600" cy="3014700"/>
          </a:xfrm>
          <a:prstGeom prst="rect">
            <a:avLst/>
          </a:prstGeom>
          <a:noFill/>
          <a:ln>
            <a:noFill/>
          </a:ln>
        </p:spPr>
        <p:txBody>
          <a:bodyPr spcFirstLastPara="1" wrap="square" lIns="121875" tIns="121875" rIns="121875" bIns="121875"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Font typeface="Montserrat Medium"/>
              <a:buChar char="●"/>
              <a:defRPr>
                <a:latin typeface="Montserrat Medium"/>
                <a:ea typeface="Montserrat Medium"/>
                <a:cs typeface="Montserrat Medium"/>
                <a:sym typeface="Montserrat Medium"/>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8" name="Google Shape;18;g275f5a76e14_1_5725"/>
          <p:cNvSpPr txBox="1">
            <a:spLocks noGrp="1"/>
          </p:cNvSpPr>
          <p:nvPr>
            <p:ph type="sldNum" idx="12"/>
          </p:nvPr>
        </p:nvSpPr>
        <p:spPr>
          <a:xfrm>
            <a:off x="11381736" y="6333134"/>
            <a:ext cx="7317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2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2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2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a:spLocks noGrp="1"/>
          </p:cNvSpPr>
          <p:nvPr>
            <p:ph type="pic" idx="2"/>
          </p:nvPr>
        </p:nvSpPr>
        <p:spPr>
          <a:xfrm>
            <a:off x="5183188" y="987425"/>
            <a:ext cx="6172200" cy="4873500"/>
          </a:xfrm>
          <a:prstGeom prst="rect">
            <a:avLst/>
          </a:prstGeom>
          <a:noFill/>
          <a:ln>
            <a:noFill/>
          </a:ln>
        </p:spPr>
      </p:sp>
      <p:sp>
        <p:nvSpPr>
          <p:cNvPr id="74" name="Google Shape;74;p2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2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6_Title Only">
  <p:cSld name="16_Title Only">
    <p:spTree>
      <p:nvGrpSpPr>
        <p:cNvPr id="1" name="Shape 90"/>
        <p:cNvGrpSpPr/>
        <p:nvPr/>
      </p:nvGrpSpPr>
      <p:grpSpPr>
        <a:xfrm>
          <a:off x="0" y="0"/>
          <a:ext cx="0" cy="0"/>
          <a:chOff x="0" y="0"/>
          <a:chExt cx="0" cy="0"/>
        </a:xfrm>
      </p:grpSpPr>
      <p:sp>
        <p:nvSpPr>
          <p:cNvPr id="91" name="Google Shape;91;g2655d004c50_1_268"/>
          <p:cNvSpPr txBox="1">
            <a:spLocks noGrp="1"/>
          </p:cNvSpPr>
          <p:nvPr>
            <p:ph type="title"/>
          </p:nvPr>
        </p:nvSpPr>
        <p:spPr>
          <a:xfrm>
            <a:off x="371475" y="260351"/>
            <a:ext cx="11520600" cy="75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92" name="Google Shape;92;g2655d004c50_1_268"/>
          <p:cNvSpPr txBox="1">
            <a:spLocks noGrp="1"/>
          </p:cNvSpPr>
          <p:nvPr>
            <p:ph type="sldNum" idx="12"/>
          </p:nvPr>
        </p:nvSpPr>
        <p:spPr>
          <a:xfrm>
            <a:off x="11518900" y="6581978"/>
            <a:ext cx="373200" cy="206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857"/>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57"/>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57"/>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57"/>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57"/>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57"/>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57"/>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57"/>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57"/>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3" name="Google Shape;93;g2655d004c50_1_268"/>
          <p:cNvCxnSpPr/>
          <p:nvPr/>
        </p:nvCxnSpPr>
        <p:spPr>
          <a:xfrm>
            <a:off x="4790661" y="6917634"/>
            <a:ext cx="1918200" cy="0"/>
          </a:xfrm>
          <a:prstGeom prst="straightConnector1">
            <a:avLst/>
          </a:prstGeom>
          <a:noFill/>
          <a:ln w="9525" cap="flat" cmpd="sng">
            <a:solidFill>
              <a:schemeClr val="lt1"/>
            </a:solidFill>
            <a:prstDash val="solid"/>
            <a:miter lim="800000"/>
            <a:headEnd type="none" w="sm" len="sm"/>
            <a:tailEnd type="none" w="sm" len="sm"/>
          </a:ln>
        </p:spPr>
      </p:cxnSp>
      <p:sp>
        <p:nvSpPr>
          <p:cNvPr id="94" name="Google Shape;94;g2655d004c50_1_268"/>
          <p:cNvSpPr>
            <a:spLocks noGrp="1"/>
          </p:cNvSpPr>
          <p:nvPr>
            <p:ph type="chart" idx="2"/>
          </p:nvPr>
        </p:nvSpPr>
        <p:spPr>
          <a:xfrm>
            <a:off x="510622" y="1362696"/>
            <a:ext cx="5552100" cy="22950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g2655d004c50_1_268"/>
          <p:cNvSpPr>
            <a:spLocks noGrp="1"/>
          </p:cNvSpPr>
          <p:nvPr>
            <p:ph type="chart" idx="3"/>
          </p:nvPr>
        </p:nvSpPr>
        <p:spPr>
          <a:xfrm>
            <a:off x="500682" y="3781218"/>
            <a:ext cx="5552100" cy="22950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g2655d004c50_1_268"/>
          <p:cNvSpPr>
            <a:spLocks noGrp="1"/>
          </p:cNvSpPr>
          <p:nvPr>
            <p:ph type="chart" idx="4"/>
          </p:nvPr>
        </p:nvSpPr>
        <p:spPr>
          <a:xfrm>
            <a:off x="6208643" y="1367561"/>
            <a:ext cx="5552100" cy="22950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g2655d004c50_1_268"/>
          <p:cNvSpPr>
            <a:spLocks noGrp="1"/>
          </p:cNvSpPr>
          <p:nvPr>
            <p:ph type="chart" idx="5"/>
          </p:nvPr>
        </p:nvSpPr>
        <p:spPr>
          <a:xfrm>
            <a:off x="6198703" y="3786083"/>
            <a:ext cx="5552100" cy="22950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98"/>
        <p:cNvGrpSpPr/>
        <p:nvPr/>
      </p:nvGrpSpPr>
      <p:grpSpPr>
        <a:xfrm>
          <a:off x="0" y="0"/>
          <a:ext cx="0" cy="0"/>
          <a:chOff x="0" y="0"/>
          <a:chExt cx="0" cy="0"/>
        </a:xfrm>
      </p:grpSpPr>
      <p:sp>
        <p:nvSpPr>
          <p:cNvPr id="99" name="Google Shape;99;g2655d004c50_1_276"/>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g2655d004c50_1_276"/>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Google Shape;101;g2655d004c50_1_276"/>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1_Custom Layout">
  <p:cSld name="61_Custom Layout">
    <p:spTree>
      <p:nvGrpSpPr>
        <p:cNvPr id="1" name="Shape 102"/>
        <p:cNvGrpSpPr/>
        <p:nvPr/>
      </p:nvGrpSpPr>
      <p:grpSpPr>
        <a:xfrm>
          <a:off x="0" y="0"/>
          <a:ext cx="0" cy="0"/>
          <a:chOff x="0" y="0"/>
          <a:chExt cx="0" cy="0"/>
        </a:xfrm>
      </p:grpSpPr>
      <p:sp>
        <p:nvSpPr>
          <p:cNvPr id="103" name="Google Shape;103;g2655d004c50_1_410"/>
          <p:cNvSpPr>
            <a:spLocks noGrp="1"/>
          </p:cNvSpPr>
          <p:nvPr>
            <p:ph type="pic" idx="2"/>
          </p:nvPr>
        </p:nvSpPr>
        <p:spPr>
          <a:xfrm>
            <a:off x="901700" y="889000"/>
            <a:ext cx="5078700" cy="5078700"/>
          </a:xfrm>
          <a:prstGeom prst="rect">
            <a:avLst/>
          </a:prstGeom>
          <a:noFill/>
          <a:ln>
            <a:noFill/>
          </a:ln>
        </p:spPr>
      </p:sp>
      <p:sp>
        <p:nvSpPr>
          <p:cNvPr id="104" name="Google Shape;104;g2655d004c50_1_410"/>
          <p:cNvSpPr txBox="1">
            <a:spLocks noGrp="1"/>
          </p:cNvSpPr>
          <p:nvPr>
            <p:ph type="title"/>
          </p:nvPr>
        </p:nvSpPr>
        <p:spPr>
          <a:xfrm>
            <a:off x="6669493" y="1190100"/>
            <a:ext cx="4838700" cy="44778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Clr>
                <a:srgbClr val="751B39"/>
              </a:buClr>
              <a:buSzPts val="7200"/>
              <a:buNone/>
              <a:defRPr sz="7200">
                <a:solidFill>
                  <a:srgbClr val="751B39"/>
                </a:solidFill>
              </a:defRPr>
            </a:lvl1pPr>
            <a:lvl2pPr lvl="1"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2pPr>
            <a:lvl3pPr lvl="2"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3pPr>
            <a:lvl4pPr lvl="3"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4pPr>
            <a:lvl5pPr lvl="4"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5pPr>
            <a:lvl6pPr lvl="5"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6pPr>
            <a:lvl7pPr lvl="6"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7pPr>
            <a:lvl8pPr lvl="7"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8pPr>
            <a:lvl9pPr lvl="8"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Google Shape;110;g275f5a76e14_1_395"/>
          <p:cNvSpPr/>
          <p:nvPr/>
        </p:nvSpPr>
        <p:spPr>
          <a:xfrm>
            <a:off x="0" y="0"/>
            <a:ext cx="12192000" cy="650400"/>
          </a:xfrm>
          <a:prstGeom prst="rect">
            <a:avLst/>
          </a:prstGeom>
          <a:solidFill>
            <a:srgbClr val="E9EDEE"/>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Google Shape;111;g275f5a76e14_1_395"/>
          <p:cNvGrpSpPr/>
          <p:nvPr/>
        </p:nvGrpSpPr>
        <p:grpSpPr>
          <a:xfrm>
            <a:off x="1107035" y="1588472"/>
            <a:ext cx="994316" cy="61102"/>
            <a:chOff x="4580561" y="2589004"/>
            <a:chExt cx="1064464" cy="25200"/>
          </a:xfrm>
        </p:grpSpPr>
        <p:sp>
          <p:nvSpPr>
            <p:cNvPr id="112" name="Google Shape;112;g275f5a76e14_1_395"/>
            <p:cNvSpPr/>
            <p:nvPr/>
          </p:nvSpPr>
          <p:spPr>
            <a:xfrm rot="-5400000">
              <a:off x="5366325" y="2335504"/>
              <a:ext cx="25200" cy="532200"/>
            </a:xfrm>
            <a:prstGeom prst="rect">
              <a:avLst/>
            </a:prstGeom>
            <a:solidFill>
              <a:srgbClr val="19A795"/>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275f5a76e14_1_395"/>
            <p:cNvSpPr/>
            <p:nvPr/>
          </p:nvSpPr>
          <p:spPr>
            <a:xfrm rot="-5400000">
              <a:off x="4836311" y="2333254"/>
              <a:ext cx="25200" cy="536700"/>
            </a:xfrm>
            <a:prstGeom prst="rect">
              <a:avLst/>
            </a:prstGeom>
            <a:solidFill>
              <a:srgbClr val="751B39"/>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 name="Google Shape;114;g275f5a76e14_1_395"/>
          <p:cNvSpPr txBox="1">
            <a:spLocks noGrp="1"/>
          </p:cNvSpPr>
          <p:nvPr>
            <p:ph type="title"/>
          </p:nvPr>
        </p:nvSpPr>
        <p:spPr>
          <a:xfrm>
            <a:off x="972600" y="1758200"/>
            <a:ext cx="10251600" cy="7137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SzPts val="3500"/>
              <a:buFont typeface="Montserrat"/>
              <a:buNone/>
              <a:defRPr sz="3500">
                <a:latin typeface="Montserrat"/>
                <a:ea typeface="Montserrat"/>
                <a:cs typeface="Montserrat"/>
                <a:sym typeface="Montserrat"/>
              </a:defRPr>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a:endParaRPr/>
          </a:p>
        </p:txBody>
      </p:sp>
      <p:sp>
        <p:nvSpPr>
          <p:cNvPr id="115" name="Google Shape;115;g275f5a76e14_1_395"/>
          <p:cNvSpPr txBox="1">
            <a:spLocks noGrp="1"/>
          </p:cNvSpPr>
          <p:nvPr>
            <p:ph type="body" idx="1"/>
          </p:nvPr>
        </p:nvSpPr>
        <p:spPr>
          <a:xfrm>
            <a:off x="972593" y="2696450"/>
            <a:ext cx="10932600" cy="3757800"/>
          </a:xfrm>
          <a:prstGeom prst="rect">
            <a:avLst/>
          </a:prstGeom>
          <a:noFill/>
          <a:ln>
            <a:noFill/>
          </a:ln>
        </p:spPr>
        <p:txBody>
          <a:bodyPr spcFirstLastPara="1" wrap="square" lIns="121875" tIns="121875" rIns="121875" bIns="121875" anchor="t" anchorCtr="0">
            <a:normAutofit/>
          </a:bodyPr>
          <a:lstStyle>
            <a:lvl1pPr marL="457200" lvl="0" indent="-336550" algn="l">
              <a:lnSpc>
                <a:spcPct val="115000"/>
              </a:lnSpc>
              <a:spcBef>
                <a:spcPts val="0"/>
              </a:spcBef>
              <a:spcAft>
                <a:spcPts val="0"/>
              </a:spcAft>
              <a:buSzPts val="1700"/>
              <a:buFont typeface="Montserrat"/>
              <a:buChar char="●"/>
              <a:defRPr>
                <a:latin typeface="Montserrat"/>
                <a:ea typeface="Montserrat"/>
                <a:cs typeface="Montserrat"/>
                <a:sym typeface="Montserrat"/>
              </a:defRPr>
            </a:lvl1pPr>
            <a:lvl2pPr marL="914400" lvl="1"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2pPr>
            <a:lvl3pPr marL="1371600" lvl="2"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3pPr>
            <a:lvl4pPr marL="1828800" lvl="3"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4pPr>
            <a:lvl5pPr marL="2286000" lvl="4"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5pPr>
            <a:lvl6pPr marL="2743200" lvl="5"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6pPr>
            <a:lvl7pPr marL="3200400" lvl="6"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120"/>
        <p:cNvGrpSpPr/>
        <p:nvPr/>
      </p:nvGrpSpPr>
      <p:grpSpPr>
        <a:xfrm>
          <a:off x="0" y="0"/>
          <a:ext cx="0" cy="0"/>
          <a:chOff x="0" y="0"/>
          <a:chExt cx="0" cy="0"/>
        </a:xfrm>
      </p:grpSpPr>
      <p:sp>
        <p:nvSpPr>
          <p:cNvPr id="121" name="Google Shape;121;g275f5a76e14_1_2881"/>
          <p:cNvSpPr txBox="1">
            <a:spLocks noGrp="1"/>
          </p:cNvSpPr>
          <p:nvPr>
            <p:ph type="sldNum" idx="12"/>
          </p:nvPr>
        </p:nvSpPr>
        <p:spPr>
          <a:xfrm>
            <a:off x="11381736" y="6333134"/>
            <a:ext cx="7317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1_Custom Layout">
  <p:cSld name="61_Custom Layout">
    <p:spTree>
      <p:nvGrpSpPr>
        <p:cNvPr id="1" name="Shape 122"/>
        <p:cNvGrpSpPr/>
        <p:nvPr/>
      </p:nvGrpSpPr>
      <p:grpSpPr>
        <a:xfrm>
          <a:off x="0" y="0"/>
          <a:ext cx="0" cy="0"/>
          <a:chOff x="0" y="0"/>
          <a:chExt cx="0" cy="0"/>
        </a:xfrm>
      </p:grpSpPr>
      <p:sp>
        <p:nvSpPr>
          <p:cNvPr id="123" name="Google Shape;123;g275f5a76e14_1_2898"/>
          <p:cNvSpPr>
            <a:spLocks noGrp="1"/>
          </p:cNvSpPr>
          <p:nvPr>
            <p:ph type="pic" idx="2"/>
          </p:nvPr>
        </p:nvSpPr>
        <p:spPr>
          <a:xfrm>
            <a:off x="901700" y="889000"/>
            <a:ext cx="5078700" cy="5078700"/>
          </a:xfrm>
          <a:prstGeom prst="rect">
            <a:avLst/>
          </a:prstGeom>
          <a:noFill/>
          <a:ln>
            <a:noFill/>
          </a:ln>
        </p:spPr>
      </p:sp>
      <p:sp>
        <p:nvSpPr>
          <p:cNvPr id="124" name="Google Shape;124;g275f5a76e14_1_2898"/>
          <p:cNvSpPr txBox="1">
            <a:spLocks noGrp="1"/>
          </p:cNvSpPr>
          <p:nvPr>
            <p:ph type="title"/>
          </p:nvPr>
        </p:nvSpPr>
        <p:spPr>
          <a:xfrm>
            <a:off x="6669493" y="1190100"/>
            <a:ext cx="4838700" cy="44778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Clr>
                <a:srgbClr val="751B39"/>
              </a:buClr>
              <a:buSzPts val="7200"/>
              <a:buNone/>
              <a:defRPr sz="7200">
                <a:solidFill>
                  <a:srgbClr val="751B39"/>
                </a:solidFill>
              </a:defRPr>
            </a:lvl1pPr>
            <a:lvl2pPr lvl="1"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2pPr>
            <a:lvl3pPr lvl="2"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3pPr>
            <a:lvl4pPr lvl="3"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4pPr>
            <a:lvl5pPr lvl="4"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5pPr>
            <a:lvl6pPr lvl="5"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6pPr>
            <a:lvl7pPr lvl="6"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7pPr>
            <a:lvl8pPr lvl="7"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8pPr>
            <a:lvl9pPr lvl="8"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1_Custom Layout 1">
  <p:cSld name="61_Custom Layout_1">
    <p:spTree>
      <p:nvGrpSpPr>
        <p:cNvPr id="1" name="Shape 125"/>
        <p:cNvGrpSpPr/>
        <p:nvPr/>
      </p:nvGrpSpPr>
      <p:grpSpPr>
        <a:xfrm>
          <a:off x="0" y="0"/>
          <a:ext cx="0" cy="0"/>
          <a:chOff x="0" y="0"/>
          <a:chExt cx="0" cy="0"/>
        </a:xfrm>
      </p:grpSpPr>
      <p:sp>
        <p:nvSpPr>
          <p:cNvPr id="126" name="Google Shape;126;g275f5a76e14_1_6523"/>
          <p:cNvSpPr>
            <a:spLocks noGrp="1"/>
          </p:cNvSpPr>
          <p:nvPr>
            <p:ph type="pic" idx="2"/>
          </p:nvPr>
        </p:nvSpPr>
        <p:spPr>
          <a:xfrm>
            <a:off x="1352550" y="2022928"/>
            <a:ext cx="2259900" cy="2259900"/>
          </a:xfrm>
          <a:prstGeom prst="rect">
            <a:avLst/>
          </a:prstGeom>
          <a:noFill/>
          <a:ln>
            <a:noFill/>
          </a:ln>
        </p:spPr>
      </p:sp>
      <p:sp>
        <p:nvSpPr>
          <p:cNvPr id="127" name="Google Shape;127;g275f5a76e14_1_6523"/>
          <p:cNvSpPr>
            <a:spLocks noGrp="1"/>
          </p:cNvSpPr>
          <p:nvPr>
            <p:ph type="pic" idx="3"/>
          </p:nvPr>
        </p:nvSpPr>
        <p:spPr>
          <a:xfrm>
            <a:off x="8578850" y="2022928"/>
            <a:ext cx="2259900" cy="2259900"/>
          </a:xfrm>
          <a:prstGeom prst="rect">
            <a:avLst/>
          </a:prstGeom>
          <a:noFill/>
          <a:ln>
            <a:noFill/>
          </a:ln>
        </p:spPr>
      </p:sp>
      <p:sp>
        <p:nvSpPr>
          <p:cNvPr id="128" name="Google Shape;128;g275f5a76e14_1_6523"/>
          <p:cNvSpPr>
            <a:spLocks noGrp="1"/>
          </p:cNvSpPr>
          <p:nvPr>
            <p:ph type="pic" idx="4"/>
          </p:nvPr>
        </p:nvSpPr>
        <p:spPr>
          <a:xfrm>
            <a:off x="4965700" y="2022928"/>
            <a:ext cx="2259900" cy="2259900"/>
          </a:xfrm>
          <a:prstGeom prst="rect">
            <a:avLst/>
          </a:prstGeom>
          <a:noFill/>
          <a:ln>
            <a:noFill/>
          </a:ln>
        </p:spPr>
      </p:sp>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Custom Layout 1">
  <p:cSld name="10_Custom Layout_1">
    <p:spTree>
      <p:nvGrpSpPr>
        <p:cNvPr id="1" name="Shape 129"/>
        <p:cNvGrpSpPr/>
        <p:nvPr/>
      </p:nvGrpSpPr>
      <p:grpSpPr>
        <a:xfrm>
          <a:off x="0" y="0"/>
          <a:ext cx="0" cy="0"/>
          <a:chOff x="0" y="0"/>
          <a:chExt cx="0" cy="0"/>
        </a:xfrm>
      </p:grpSpPr>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01" type="title">
  <p:cSld name="TITLE">
    <p:bg>
      <p:bgPr>
        <a:solidFill>
          <a:schemeClr val="lt2"/>
        </a:solidFill>
        <a:effectLst/>
      </p:bgPr>
    </p:bg>
    <p:spTree>
      <p:nvGrpSpPr>
        <p:cNvPr id="1" name="Shape 130"/>
        <p:cNvGrpSpPr/>
        <p:nvPr/>
      </p:nvGrpSpPr>
      <p:grpSpPr>
        <a:xfrm>
          <a:off x="0" y="0"/>
          <a:ext cx="0" cy="0"/>
          <a:chOff x="0" y="0"/>
          <a:chExt cx="0" cy="0"/>
        </a:xfrm>
      </p:grpSpPr>
      <p:sp>
        <p:nvSpPr>
          <p:cNvPr id="131" name="Google Shape;131;g275f5a76e14_1_2828"/>
          <p:cNvSpPr txBox="1">
            <a:spLocks noGrp="1"/>
          </p:cNvSpPr>
          <p:nvPr>
            <p:ph type="sldNum" idx="12"/>
          </p:nvPr>
        </p:nvSpPr>
        <p:spPr>
          <a:xfrm>
            <a:off x="11381736" y="6333134"/>
            <a:ext cx="7317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132" name="Google Shape;132;g275f5a76e14_1_2828"/>
          <p:cNvPicPr preferRelativeResize="0"/>
          <p:nvPr/>
        </p:nvPicPr>
        <p:blipFill rotWithShape="1">
          <a:blip r:embed="rId2">
            <a:alphaModFix/>
          </a:blip>
          <a:srcRect t="7818" b="7827"/>
          <a:stretch/>
        </p:blipFill>
        <p:spPr>
          <a:xfrm>
            <a:off x="0" y="0"/>
            <a:ext cx="12192005" cy="6858003"/>
          </a:xfrm>
          <a:prstGeom prst="rect">
            <a:avLst/>
          </a:prstGeom>
          <a:noFill/>
          <a:ln>
            <a:noFill/>
          </a:ln>
        </p:spPr>
      </p:pic>
      <p:sp>
        <p:nvSpPr>
          <p:cNvPr id="133" name="Google Shape;133;g275f5a76e14_1_2828"/>
          <p:cNvSpPr/>
          <p:nvPr/>
        </p:nvSpPr>
        <p:spPr>
          <a:xfrm>
            <a:off x="0" y="0"/>
            <a:ext cx="12192000" cy="6858000"/>
          </a:xfrm>
          <a:prstGeom prst="rect">
            <a:avLst/>
          </a:prstGeom>
          <a:gradFill>
            <a:gsLst>
              <a:gs pos="0">
                <a:schemeClr val="accent2"/>
              </a:gs>
              <a:gs pos="100000">
                <a:srgbClr val="FDE9D6">
                  <a:alpha val="8627"/>
                </a:srgbClr>
              </a:gs>
            </a:gsLst>
            <a:lin ang="2700006" scaled="0"/>
          </a:gradFill>
          <a:ln>
            <a:noFill/>
          </a:ln>
        </p:spPr>
        <p:txBody>
          <a:bodyPr spcFirstLastPara="1" wrap="square" lIns="121875" tIns="60925" rIns="121875" bIns="609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ubik"/>
              <a:ea typeface="Rubik"/>
              <a:cs typeface="Rubik"/>
              <a:sym typeface="Rubik"/>
            </a:endParaRPr>
          </a:p>
        </p:txBody>
      </p:sp>
      <p:pic>
        <p:nvPicPr>
          <p:cNvPr id="134" name="Google Shape;134;g275f5a76e14_1_2828"/>
          <p:cNvPicPr preferRelativeResize="0"/>
          <p:nvPr/>
        </p:nvPicPr>
        <p:blipFill rotWithShape="1">
          <a:blip r:embed="rId3">
            <a:alphaModFix/>
          </a:blip>
          <a:srcRect/>
          <a:stretch/>
        </p:blipFill>
        <p:spPr>
          <a:xfrm>
            <a:off x="1672693" y="2348713"/>
            <a:ext cx="8844399" cy="21605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02">
  <p:cSld name="CUSTOM_4">
    <p:spTree>
      <p:nvGrpSpPr>
        <p:cNvPr id="1" name="Shape 135"/>
        <p:cNvGrpSpPr/>
        <p:nvPr/>
      </p:nvGrpSpPr>
      <p:grpSpPr>
        <a:xfrm>
          <a:off x="0" y="0"/>
          <a:ext cx="0" cy="0"/>
          <a:chOff x="0" y="0"/>
          <a:chExt cx="0" cy="0"/>
        </a:xfrm>
      </p:grpSpPr>
      <p:pic>
        <p:nvPicPr>
          <p:cNvPr id="136" name="Google Shape;136;g275f5a76e14_1_2833"/>
          <p:cNvPicPr preferRelativeResize="0"/>
          <p:nvPr/>
        </p:nvPicPr>
        <p:blipFill rotWithShape="1">
          <a:blip r:embed="rId2">
            <a:alphaModFix/>
          </a:blip>
          <a:srcRect t="7791" b="7791"/>
          <a:stretch/>
        </p:blipFill>
        <p:spPr>
          <a:xfrm>
            <a:off x="0" y="0"/>
            <a:ext cx="12192005" cy="6858002"/>
          </a:xfrm>
          <a:prstGeom prst="rect">
            <a:avLst/>
          </a:prstGeom>
          <a:noFill/>
          <a:ln>
            <a:noFill/>
          </a:ln>
        </p:spPr>
      </p:pic>
      <p:sp>
        <p:nvSpPr>
          <p:cNvPr id="137" name="Google Shape;137;g275f5a76e14_1_2833"/>
          <p:cNvSpPr/>
          <p:nvPr/>
        </p:nvSpPr>
        <p:spPr>
          <a:xfrm>
            <a:off x="0" y="0"/>
            <a:ext cx="12192000" cy="6858000"/>
          </a:xfrm>
          <a:prstGeom prst="rect">
            <a:avLst/>
          </a:prstGeom>
          <a:gradFill>
            <a:gsLst>
              <a:gs pos="0">
                <a:schemeClr val="accent4"/>
              </a:gs>
              <a:gs pos="47000">
                <a:srgbClr val="72C8E7">
                  <a:alpha val="80000"/>
                </a:srgbClr>
              </a:gs>
              <a:gs pos="100000">
                <a:srgbClr val="EBF7FC">
                  <a:alpha val="8235"/>
                </a:srgbClr>
              </a:gs>
            </a:gsLst>
            <a:lin ang="2700006" scaled="0"/>
          </a:gradFill>
          <a:ln>
            <a:noFill/>
          </a:ln>
        </p:spPr>
        <p:txBody>
          <a:bodyPr spcFirstLastPara="1" wrap="square" lIns="121875" tIns="60925" rIns="121875" bIns="609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ubik"/>
              <a:ea typeface="Rubik"/>
              <a:cs typeface="Rubik"/>
              <a:sym typeface="Rubik"/>
            </a:endParaRPr>
          </a:p>
        </p:txBody>
      </p:sp>
      <p:pic>
        <p:nvPicPr>
          <p:cNvPr id="138" name="Google Shape;138;g275f5a76e14_1_2833"/>
          <p:cNvPicPr preferRelativeResize="0"/>
          <p:nvPr/>
        </p:nvPicPr>
        <p:blipFill rotWithShape="1">
          <a:blip r:embed="rId3">
            <a:alphaModFix/>
          </a:blip>
          <a:srcRect/>
          <a:stretch/>
        </p:blipFill>
        <p:spPr>
          <a:xfrm>
            <a:off x="1672693" y="2348713"/>
            <a:ext cx="8844399" cy="21605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p:cSld name="CUSTOM_6">
    <p:spTree>
      <p:nvGrpSpPr>
        <p:cNvPr id="1" name="Shape 139"/>
        <p:cNvGrpSpPr/>
        <p:nvPr/>
      </p:nvGrpSpPr>
      <p:grpSpPr>
        <a:xfrm>
          <a:off x="0" y="0"/>
          <a:ext cx="0" cy="0"/>
          <a:chOff x="0" y="0"/>
          <a:chExt cx="0" cy="0"/>
        </a:xfrm>
      </p:grpSpPr>
      <p:sp>
        <p:nvSpPr>
          <p:cNvPr id="140" name="Google Shape;140;g275f5a76e14_1_2837"/>
          <p:cNvSpPr/>
          <p:nvPr/>
        </p:nvSpPr>
        <p:spPr>
          <a:xfrm>
            <a:off x="-47812" y="-86000"/>
            <a:ext cx="12290700" cy="69441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1867" b="0" i="0" u="none" strike="noStrike" cap="none">
              <a:solidFill>
                <a:srgbClr val="1D5A71"/>
              </a:solidFill>
              <a:latin typeface="Arial"/>
              <a:ea typeface="Arial"/>
              <a:cs typeface="Arial"/>
              <a:sym typeface="Arial"/>
            </a:endParaRPr>
          </a:p>
        </p:txBody>
      </p:sp>
      <p:sp>
        <p:nvSpPr>
          <p:cNvPr id="141" name="Google Shape;141;g275f5a76e14_1_2837"/>
          <p:cNvSpPr txBox="1"/>
          <p:nvPr/>
        </p:nvSpPr>
        <p:spPr>
          <a:xfrm>
            <a:off x="914829" y="1420983"/>
            <a:ext cx="10365900" cy="2050500"/>
          </a:xfrm>
          <a:prstGeom prst="rect">
            <a:avLst/>
          </a:prstGeom>
          <a:noFill/>
          <a:ln>
            <a:noFill/>
          </a:ln>
        </p:spPr>
        <p:txBody>
          <a:bodyPr spcFirstLastPara="1" wrap="square" lIns="182850" tIns="182850" rIns="182850" bIns="182850" anchor="b" anchorCtr="0">
            <a:noAutofit/>
          </a:bodyPr>
          <a:lstStyle/>
          <a:p>
            <a:pPr marL="0" marR="0" lvl="0" indent="0" algn="ctr" rtl="0">
              <a:lnSpc>
                <a:spcPct val="100000"/>
              </a:lnSpc>
              <a:spcBef>
                <a:spcPts val="0"/>
              </a:spcBef>
              <a:spcAft>
                <a:spcPts val="0"/>
              </a:spcAft>
              <a:buClr>
                <a:srgbClr val="000000"/>
              </a:buClr>
              <a:buSzPts val="6400"/>
              <a:buFont typeface="Arial"/>
              <a:buNone/>
            </a:pPr>
            <a:endParaRPr sz="6400" b="0" i="0" u="none" strike="noStrike" cap="none">
              <a:solidFill>
                <a:srgbClr val="1D5A71"/>
              </a:solidFill>
              <a:latin typeface="Cabin"/>
              <a:ea typeface="Cabin"/>
              <a:cs typeface="Cabin"/>
              <a:sym typeface="Cabin"/>
            </a:endParaRPr>
          </a:p>
        </p:txBody>
      </p:sp>
      <p:sp>
        <p:nvSpPr>
          <p:cNvPr id="142" name="Google Shape;142;g275f5a76e14_1_2837"/>
          <p:cNvSpPr/>
          <p:nvPr/>
        </p:nvSpPr>
        <p:spPr>
          <a:xfrm>
            <a:off x="-47612" y="5726533"/>
            <a:ext cx="12290700" cy="1175100"/>
          </a:xfrm>
          <a:prstGeom prst="rect">
            <a:avLst/>
          </a:prstGeom>
          <a:solidFill>
            <a:srgbClr val="1D5A7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a:solidFill>
                <a:srgbClr val="000000"/>
              </a:solidFill>
              <a:latin typeface="Arial"/>
              <a:ea typeface="Arial"/>
              <a:cs typeface="Arial"/>
              <a:sym typeface="Arial"/>
            </a:endParaRPr>
          </a:p>
        </p:txBody>
      </p:sp>
      <p:sp>
        <p:nvSpPr>
          <p:cNvPr id="143" name="Google Shape;143;g275f5a76e14_1_2837"/>
          <p:cNvSpPr txBox="1"/>
          <p:nvPr/>
        </p:nvSpPr>
        <p:spPr>
          <a:xfrm>
            <a:off x="914629" y="5842205"/>
            <a:ext cx="10365900" cy="1046400"/>
          </a:xfrm>
          <a:prstGeom prst="rect">
            <a:avLst/>
          </a:prstGeom>
          <a:noFill/>
          <a:ln>
            <a:noFill/>
          </a:ln>
        </p:spPr>
        <p:txBody>
          <a:bodyPr spcFirstLastPara="1" wrap="square" lIns="182850" tIns="182850" rIns="182850" bIns="18285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1" u="none" strike="noStrike" cap="none">
              <a:solidFill>
                <a:srgbClr val="FFFFFF"/>
              </a:solidFill>
              <a:latin typeface="Cabin"/>
              <a:ea typeface="Cabin"/>
              <a:cs typeface="Cabin"/>
              <a:sym typeface="Cabin"/>
            </a:endParaRPr>
          </a:p>
        </p:txBody>
      </p:sp>
      <p:pic>
        <p:nvPicPr>
          <p:cNvPr id="144" name="Google Shape;144;g275f5a76e14_1_2837"/>
          <p:cNvPicPr preferRelativeResize="0"/>
          <p:nvPr/>
        </p:nvPicPr>
        <p:blipFill rotWithShape="1">
          <a:blip r:embed="rId2">
            <a:alphaModFix/>
          </a:blip>
          <a:srcRect t="3051" b="3050"/>
          <a:stretch/>
        </p:blipFill>
        <p:spPr>
          <a:xfrm>
            <a:off x="4535235" y="511559"/>
            <a:ext cx="3124984" cy="806450"/>
          </a:xfrm>
          <a:prstGeom prst="rect">
            <a:avLst/>
          </a:prstGeom>
          <a:noFill/>
          <a:ln>
            <a:noFill/>
          </a:ln>
        </p:spPr>
      </p:pic>
      <p:cxnSp>
        <p:nvCxnSpPr>
          <p:cNvPr id="145" name="Google Shape;145;g275f5a76e14_1_2837"/>
          <p:cNvCxnSpPr/>
          <p:nvPr/>
        </p:nvCxnSpPr>
        <p:spPr>
          <a:xfrm>
            <a:off x="2375194" y="1715750"/>
            <a:ext cx="7445100" cy="0"/>
          </a:xfrm>
          <a:prstGeom prst="straightConnector1">
            <a:avLst/>
          </a:prstGeom>
          <a:noFill/>
          <a:ln w="9525" cap="flat" cmpd="sng">
            <a:solidFill>
              <a:srgbClr val="F3F3F3"/>
            </a:solidFill>
            <a:prstDash val="solid"/>
            <a:round/>
            <a:headEnd type="none" w="sm" len="sm"/>
            <a:tailEnd type="none" w="sm" len="sm"/>
          </a:ln>
        </p:spPr>
      </p:cxnSp>
      <p:sp>
        <p:nvSpPr>
          <p:cNvPr id="146" name="Google Shape;146;g275f5a76e14_1_2837"/>
          <p:cNvSpPr txBox="1">
            <a:spLocks noGrp="1"/>
          </p:cNvSpPr>
          <p:nvPr>
            <p:ph type="body" idx="1"/>
          </p:nvPr>
        </p:nvSpPr>
        <p:spPr>
          <a:xfrm>
            <a:off x="286847" y="1981563"/>
            <a:ext cx="11618400" cy="3416400"/>
          </a:xfrm>
          <a:prstGeom prst="rect">
            <a:avLst/>
          </a:prstGeom>
          <a:noFill/>
          <a:ln>
            <a:noFill/>
          </a:ln>
        </p:spPr>
        <p:txBody>
          <a:bodyPr spcFirstLastPara="1" wrap="square" lIns="121875" tIns="121875" rIns="121875" bIns="121875" anchor="t" anchorCtr="0">
            <a:normAutofit/>
          </a:bodyPr>
          <a:lstStyle>
            <a:lvl1pPr marL="457200" lvl="0" indent="-336550" algn="l">
              <a:lnSpc>
                <a:spcPct val="115000"/>
              </a:lnSpc>
              <a:spcBef>
                <a:spcPts val="0"/>
              </a:spcBef>
              <a:spcAft>
                <a:spcPts val="0"/>
              </a:spcAft>
              <a:buClr>
                <a:schemeClr val="lt1"/>
              </a:buClr>
              <a:buSzPts val="1700"/>
              <a:buFont typeface="Montserrat"/>
              <a:buChar char="●"/>
              <a:defRPr>
                <a:solidFill>
                  <a:schemeClr val="lt1"/>
                </a:solidFill>
                <a:latin typeface="Montserrat"/>
                <a:ea typeface="Montserrat"/>
                <a:cs typeface="Montserrat"/>
                <a:sym typeface="Montserrat"/>
              </a:defRPr>
            </a:lvl1pPr>
            <a:lvl2pPr marL="914400" lvl="1" indent="-323850" algn="l">
              <a:lnSpc>
                <a:spcPct val="115000"/>
              </a:lnSpc>
              <a:spcBef>
                <a:spcPts val="0"/>
              </a:spcBef>
              <a:spcAft>
                <a:spcPts val="0"/>
              </a:spcAft>
              <a:buClr>
                <a:schemeClr val="lt1"/>
              </a:buClr>
              <a:buSzPts val="1500"/>
              <a:buFont typeface="Montserrat"/>
              <a:buChar char="○"/>
              <a:defRPr>
                <a:solidFill>
                  <a:schemeClr val="lt1"/>
                </a:solidFill>
                <a:latin typeface="Montserrat"/>
                <a:ea typeface="Montserrat"/>
                <a:cs typeface="Montserrat"/>
                <a:sym typeface="Montserrat"/>
              </a:defRPr>
            </a:lvl2pPr>
            <a:lvl3pPr marL="1371600" lvl="2" indent="-323850" algn="l">
              <a:lnSpc>
                <a:spcPct val="115000"/>
              </a:lnSpc>
              <a:spcBef>
                <a:spcPts val="0"/>
              </a:spcBef>
              <a:spcAft>
                <a:spcPts val="0"/>
              </a:spcAft>
              <a:buClr>
                <a:schemeClr val="lt1"/>
              </a:buClr>
              <a:buSzPts val="1500"/>
              <a:buFont typeface="Montserrat"/>
              <a:buChar char="■"/>
              <a:defRPr>
                <a:solidFill>
                  <a:schemeClr val="lt1"/>
                </a:solidFill>
                <a:latin typeface="Montserrat"/>
                <a:ea typeface="Montserrat"/>
                <a:cs typeface="Montserrat"/>
                <a:sym typeface="Montserrat"/>
              </a:defRPr>
            </a:lvl3pPr>
            <a:lvl4pPr marL="1828800" lvl="3" indent="-323850" algn="l">
              <a:lnSpc>
                <a:spcPct val="115000"/>
              </a:lnSpc>
              <a:spcBef>
                <a:spcPts val="0"/>
              </a:spcBef>
              <a:spcAft>
                <a:spcPts val="0"/>
              </a:spcAft>
              <a:buClr>
                <a:schemeClr val="lt1"/>
              </a:buClr>
              <a:buSzPts val="1500"/>
              <a:buFont typeface="Montserrat"/>
              <a:buChar char="●"/>
              <a:defRPr>
                <a:solidFill>
                  <a:schemeClr val="lt1"/>
                </a:solidFill>
                <a:latin typeface="Montserrat"/>
                <a:ea typeface="Montserrat"/>
                <a:cs typeface="Montserrat"/>
                <a:sym typeface="Montserrat"/>
              </a:defRPr>
            </a:lvl4pPr>
            <a:lvl5pPr marL="2286000" lvl="4" indent="-323850" algn="l">
              <a:lnSpc>
                <a:spcPct val="115000"/>
              </a:lnSpc>
              <a:spcBef>
                <a:spcPts val="0"/>
              </a:spcBef>
              <a:spcAft>
                <a:spcPts val="0"/>
              </a:spcAft>
              <a:buClr>
                <a:schemeClr val="lt1"/>
              </a:buClr>
              <a:buSzPts val="1500"/>
              <a:buFont typeface="Montserrat"/>
              <a:buChar char="○"/>
              <a:defRPr>
                <a:solidFill>
                  <a:schemeClr val="lt1"/>
                </a:solidFill>
                <a:latin typeface="Montserrat"/>
                <a:ea typeface="Montserrat"/>
                <a:cs typeface="Montserrat"/>
                <a:sym typeface="Montserrat"/>
              </a:defRPr>
            </a:lvl5pPr>
            <a:lvl6pPr marL="2743200" lvl="5" indent="-323850" algn="l">
              <a:lnSpc>
                <a:spcPct val="115000"/>
              </a:lnSpc>
              <a:spcBef>
                <a:spcPts val="0"/>
              </a:spcBef>
              <a:spcAft>
                <a:spcPts val="0"/>
              </a:spcAft>
              <a:buClr>
                <a:schemeClr val="lt1"/>
              </a:buClr>
              <a:buSzPts val="1500"/>
              <a:buFont typeface="Montserrat"/>
              <a:buChar char="■"/>
              <a:defRPr>
                <a:solidFill>
                  <a:schemeClr val="lt1"/>
                </a:solidFill>
                <a:latin typeface="Montserrat"/>
                <a:ea typeface="Montserrat"/>
                <a:cs typeface="Montserrat"/>
                <a:sym typeface="Montserrat"/>
              </a:defRPr>
            </a:lvl6pPr>
            <a:lvl7pPr marL="3200400" lvl="6" indent="-323850" algn="l">
              <a:lnSpc>
                <a:spcPct val="115000"/>
              </a:lnSpc>
              <a:spcBef>
                <a:spcPts val="0"/>
              </a:spcBef>
              <a:spcAft>
                <a:spcPts val="0"/>
              </a:spcAft>
              <a:buClr>
                <a:schemeClr val="lt1"/>
              </a:buClr>
              <a:buSzPts val="1500"/>
              <a:buFont typeface="Montserrat"/>
              <a:buChar char="●"/>
              <a:defRPr>
                <a:solidFill>
                  <a:schemeClr val="lt1"/>
                </a:solidFill>
                <a:latin typeface="Montserrat"/>
                <a:ea typeface="Montserrat"/>
                <a:cs typeface="Montserrat"/>
                <a:sym typeface="Montserrat"/>
              </a:defRPr>
            </a:lvl7pPr>
            <a:lvl8pPr marL="3657600" lvl="7" indent="-323850" algn="l">
              <a:lnSpc>
                <a:spcPct val="115000"/>
              </a:lnSpc>
              <a:spcBef>
                <a:spcPts val="0"/>
              </a:spcBef>
              <a:spcAft>
                <a:spcPts val="0"/>
              </a:spcAft>
              <a:buClr>
                <a:schemeClr val="lt1"/>
              </a:buClr>
              <a:buSzPts val="1500"/>
              <a:buChar char="○"/>
              <a:defRPr>
                <a:solidFill>
                  <a:schemeClr val="lt1"/>
                </a:solidFill>
              </a:defRPr>
            </a:lvl8pPr>
            <a:lvl9pPr marL="4114800" lvl="8" indent="-323850" algn="l">
              <a:lnSpc>
                <a:spcPct val="115000"/>
              </a:lnSpc>
              <a:spcBef>
                <a:spcPts val="0"/>
              </a:spcBef>
              <a:spcAft>
                <a:spcPts val="0"/>
              </a:spcAft>
              <a:buClr>
                <a:schemeClr val="lt1"/>
              </a:buClr>
              <a:buSzPts val="1500"/>
              <a:buFont typeface="Montserrat"/>
              <a:buChar char="■"/>
              <a:defRPr>
                <a:solidFill>
                  <a:schemeClr val="lt1"/>
                </a:solidFill>
                <a:latin typeface="Montserrat"/>
                <a:ea typeface="Montserrat"/>
                <a:cs typeface="Montserrat"/>
                <a:sym typeface="Montserrat"/>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2">
  <p:cSld name="CUSTOM_7">
    <p:spTree>
      <p:nvGrpSpPr>
        <p:cNvPr id="1" name="Shape 147"/>
        <p:cNvGrpSpPr/>
        <p:nvPr/>
      </p:nvGrpSpPr>
      <p:grpSpPr>
        <a:xfrm>
          <a:off x="0" y="0"/>
          <a:ext cx="0" cy="0"/>
          <a:chOff x="0" y="0"/>
          <a:chExt cx="0" cy="0"/>
        </a:xfrm>
      </p:grpSpPr>
      <p:sp>
        <p:nvSpPr>
          <p:cNvPr id="148" name="Google Shape;148;g275f5a76e14_1_2845"/>
          <p:cNvSpPr txBox="1"/>
          <p:nvPr/>
        </p:nvSpPr>
        <p:spPr>
          <a:xfrm>
            <a:off x="914629" y="2779600"/>
            <a:ext cx="10365900" cy="1298700"/>
          </a:xfrm>
          <a:prstGeom prst="rect">
            <a:avLst/>
          </a:prstGeom>
          <a:noFill/>
          <a:ln>
            <a:noFill/>
          </a:ln>
        </p:spPr>
        <p:txBody>
          <a:bodyPr spcFirstLastPara="1" wrap="square" lIns="182850" tIns="182850" rIns="182850" bIns="182850" anchor="t" anchorCtr="0">
            <a:noAutofit/>
          </a:bodyPr>
          <a:lstStyle/>
          <a:p>
            <a:pPr marL="0" marR="0" lvl="0" indent="0" algn="ctr" rtl="0">
              <a:lnSpc>
                <a:spcPct val="100000"/>
              </a:lnSpc>
              <a:spcBef>
                <a:spcPts val="0"/>
              </a:spcBef>
              <a:spcAft>
                <a:spcPts val="0"/>
              </a:spcAft>
              <a:buClr>
                <a:srgbClr val="000000"/>
              </a:buClr>
              <a:buSzPts val="7200"/>
              <a:buFont typeface="Arial"/>
              <a:buNone/>
            </a:pPr>
            <a:endParaRPr sz="7200" b="0" i="0" u="none" strike="noStrike" cap="none">
              <a:solidFill>
                <a:srgbClr val="666666"/>
              </a:solidFill>
              <a:latin typeface="Cabin"/>
              <a:ea typeface="Cabin"/>
              <a:cs typeface="Cabin"/>
              <a:sym typeface="Cabin"/>
            </a:endParaRPr>
          </a:p>
        </p:txBody>
      </p:sp>
      <p:sp>
        <p:nvSpPr>
          <p:cNvPr id="149" name="Google Shape;149;g275f5a76e14_1_2845"/>
          <p:cNvSpPr/>
          <p:nvPr/>
        </p:nvSpPr>
        <p:spPr>
          <a:xfrm>
            <a:off x="-44461" y="5624933"/>
            <a:ext cx="12283800" cy="12636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a:solidFill>
                <a:srgbClr val="000000"/>
              </a:solidFill>
              <a:latin typeface="Arial"/>
              <a:ea typeface="Arial"/>
              <a:cs typeface="Arial"/>
              <a:sym typeface="Arial"/>
            </a:endParaRPr>
          </a:p>
        </p:txBody>
      </p:sp>
      <p:sp>
        <p:nvSpPr>
          <p:cNvPr id="150" name="Google Shape;150;g275f5a76e14_1_2845"/>
          <p:cNvSpPr txBox="1"/>
          <p:nvPr/>
        </p:nvSpPr>
        <p:spPr>
          <a:xfrm>
            <a:off x="914629" y="5842205"/>
            <a:ext cx="10365900" cy="1046400"/>
          </a:xfrm>
          <a:prstGeom prst="rect">
            <a:avLst/>
          </a:prstGeom>
          <a:noFill/>
          <a:ln>
            <a:noFill/>
          </a:ln>
        </p:spPr>
        <p:txBody>
          <a:bodyPr spcFirstLastPara="1" wrap="square" lIns="182850" tIns="182850" rIns="182850" bIns="18285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FFFFFF"/>
              </a:solidFill>
              <a:latin typeface="Cabin"/>
              <a:ea typeface="Cabin"/>
              <a:cs typeface="Cabin"/>
              <a:sym typeface="Cabin"/>
            </a:endParaRPr>
          </a:p>
        </p:txBody>
      </p:sp>
      <p:pic>
        <p:nvPicPr>
          <p:cNvPr id="151" name="Google Shape;151;g275f5a76e14_1_2845"/>
          <p:cNvPicPr preferRelativeResize="0"/>
          <p:nvPr/>
        </p:nvPicPr>
        <p:blipFill rotWithShape="1">
          <a:blip r:embed="rId2">
            <a:alphaModFix/>
          </a:blip>
          <a:srcRect t="3051" b="3050"/>
          <a:stretch/>
        </p:blipFill>
        <p:spPr>
          <a:xfrm>
            <a:off x="4535235" y="511559"/>
            <a:ext cx="3124984" cy="806450"/>
          </a:xfrm>
          <a:prstGeom prst="rect">
            <a:avLst/>
          </a:prstGeom>
          <a:noFill/>
          <a:ln>
            <a:noFill/>
          </a:ln>
        </p:spPr>
      </p:pic>
      <p:cxnSp>
        <p:nvCxnSpPr>
          <p:cNvPr id="152" name="Google Shape;152;g275f5a76e14_1_2845"/>
          <p:cNvCxnSpPr/>
          <p:nvPr/>
        </p:nvCxnSpPr>
        <p:spPr>
          <a:xfrm>
            <a:off x="2375194" y="1715750"/>
            <a:ext cx="7445100" cy="0"/>
          </a:xfrm>
          <a:prstGeom prst="straightConnector1">
            <a:avLst/>
          </a:prstGeom>
          <a:noFill/>
          <a:ln w="9525" cap="flat" cmpd="sng">
            <a:solidFill>
              <a:srgbClr val="CCCCCC"/>
            </a:solidFill>
            <a:prstDash val="solid"/>
            <a:round/>
            <a:headEnd type="none" w="sm" len="sm"/>
            <a:tailEnd type="none" w="sm" len="sm"/>
          </a:ln>
        </p:spPr>
      </p:cxnSp>
      <p:sp>
        <p:nvSpPr>
          <p:cNvPr id="153" name="Google Shape;153;g275f5a76e14_1_2845"/>
          <p:cNvSpPr txBox="1">
            <a:spLocks noGrp="1"/>
          </p:cNvSpPr>
          <p:nvPr>
            <p:ph type="body" idx="1"/>
          </p:nvPr>
        </p:nvSpPr>
        <p:spPr>
          <a:xfrm>
            <a:off x="286847" y="1981563"/>
            <a:ext cx="11618400" cy="3416400"/>
          </a:xfrm>
          <a:prstGeom prst="rect">
            <a:avLst/>
          </a:prstGeom>
          <a:noFill/>
          <a:ln>
            <a:noFill/>
          </a:ln>
        </p:spPr>
        <p:txBody>
          <a:bodyPr spcFirstLastPara="1" wrap="square" lIns="121875" tIns="121875" rIns="121875" bIns="121875" anchor="t" anchorCtr="0">
            <a:normAutofit/>
          </a:bodyPr>
          <a:lstStyle>
            <a:lvl1pPr marL="457200" lvl="0" indent="-336550" algn="l">
              <a:lnSpc>
                <a:spcPct val="115000"/>
              </a:lnSpc>
              <a:spcBef>
                <a:spcPts val="0"/>
              </a:spcBef>
              <a:spcAft>
                <a:spcPts val="0"/>
              </a:spcAft>
              <a:buSzPts val="1700"/>
              <a:buFont typeface="Montserrat"/>
              <a:buChar char="●"/>
              <a:defRPr>
                <a:latin typeface="Montserrat"/>
                <a:ea typeface="Montserrat"/>
                <a:cs typeface="Montserrat"/>
                <a:sym typeface="Montserrat"/>
              </a:defRPr>
            </a:lvl1pPr>
            <a:lvl2pPr marL="914400" lvl="1"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2pPr>
            <a:lvl3pPr marL="1371600" lvl="2"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3pPr>
            <a:lvl4pPr marL="1828800" lvl="3"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4pPr>
            <a:lvl5pPr marL="2286000" lvl="4"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5pPr>
            <a:lvl6pPr marL="2743200" lvl="5"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6pPr>
            <a:lvl7pPr marL="3200400" lvl="6"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03">
  <p:cSld name="CUSTOM_5">
    <p:spTree>
      <p:nvGrpSpPr>
        <p:cNvPr id="1" name="Shape 154"/>
        <p:cNvGrpSpPr/>
        <p:nvPr/>
      </p:nvGrpSpPr>
      <p:grpSpPr>
        <a:xfrm>
          <a:off x="0" y="0"/>
          <a:ext cx="0" cy="0"/>
          <a:chOff x="0" y="0"/>
          <a:chExt cx="0" cy="0"/>
        </a:xfrm>
      </p:grpSpPr>
      <p:sp>
        <p:nvSpPr>
          <p:cNvPr id="155" name="Google Shape;155;g275f5a76e14_1_2852"/>
          <p:cNvSpPr txBox="1">
            <a:spLocks noGrp="1"/>
          </p:cNvSpPr>
          <p:nvPr>
            <p:ph type="sldNum" idx="12"/>
          </p:nvPr>
        </p:nvSpPr>
        <p:spPr>
          <a:xfrm>
            <a:off x="11381736" y="6333134"/>
            <a:ext cx="7317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156" name="Google Shape;156;g275f5a76e14_1_2852"/>
          <p:cNvPicPr preferRelativeResize="0"/>
          <p:nvPr/>
        </p:nvPicPr>
        <p:blipFill rotWithShape="1">
          <a:blip r:embed="rId2">
            <a:alphaModFix/>
          </a:blip>
          <a:srcRect/>
          <a:stretch/>
        </p:blipFill>
        <p:spPr>
          <a:xfrm>
            <a:off x="676920" y="4866201"/>
            <a:ext cx="1146900" cy="1146900"/>
          </a:xfrm>
          <a:prstGeom prst="rect">
            <a:avLst/>
          </a:prstGeom>
          <a:noFill/>
          <a:ln>
            <a:noFill/>
          </a:ln>
        </p:spPr>
      </p:pic>
      <p:sp>
        <p:nvSpPr>
          <p:cNvPr id="157" name="Google Shape;157;g275f5a76e14_1_2852"/>
          <p:cNvSpPr/>
          <p:nvPr/>
        </p:nvSpPr>
        <p:spPr>
          <a:xfrm>
            <a:off x="1" y="0"/>
            <a:ext cx="12195000" cy="4114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ubik"/>
              <a:ea typeface="Rubik"/>
              <a:cs typeface="Rubik"/>
              <a:sym typeface="Rubik"/>
            </a:endParaRPr>
          </a:p>
        </p:txBody>
      </p:sp>
      <p:sp>
        <p:nvSpPr>
          <p:cNvPr id="158" name="Google Shape;158;g275f5a76e14_1_2852"/>
          <p:cNvSpPr/>
          <p:nvPr/>
        </p:nvSpPr>
        <p:spPr>
          <a:xfrm rot="5400000" flipH="1">
            <a:off x="126" y="2095800"/>
            <a:ext cx="2018700" cy="2019300"/>
          </a:xfrm>
          <a:prstGeom prst="rtTriangle">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ubik"/>
              <a:ea typeface="Rubik"/>
              <a:cs typeface="Rubik"/>
              <a:sym typeface="Rubik"/>
            </a:endParaRPr>
          </a:p>
        </p:txBody>
      </p:sp>
      <p:sp>
        <p:nvSpPr>
          <p:cNvPr id="159" name="Google Shape;159;g275f5a76e14_1_2852"/>
          <p:cNvSpPr txBox="1"/>
          <p:nvPr/>
        </p:nvSpPr>
        <p:spPr>
          <a:xfrm>
            <a:off x="1945961" y="5243600"/>
            <a:ext cx="5798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000000"/>
                </a:solidFill>
                <a:latin typeface="Montserrat"/>
                <a:ea typeface="Montserrat"/>
                <a:cs typeface="Montserrat"/>
                <a:sym typeface="Montserrat"/>
              </a:rPr>
              <a:t>Vetcetera 2022</a:t>
            </a:r>
            <a:endParaRPr sz="4400" b="1" i="0" u="none" strike="noStrike" cap="none">
              <a:solidFill>
                <a:srgbClr val="000000"/>
              </a:solidFill>
              <a:latin typeface="Montserrat"/>
              <a:ea typeface="Montserrat"/>
              <a:cs typeface="Montserrat"/>
              <a:sym typeface="Montserrat"/>
            </a:endParaRPr>
          </a:p>
        </p:txBody>
      </p:sp>
      <p:sp>
        <p:nvSpPr>
          <p:cNvPr id="160" name="Google Shape;160;g275f5a76e14_1_2852"/>
          <p:cNvSpPr txBox="1">
            <a:spLocks noGrp="1"/>
          </p:cNvSpPr>
          <p:nvPr>
            <p:ph type="subTitle" idx="1"/>
          </p:nvPr>
        </p:nvSpPr>
        <p:spPr>
          <a:xfrm>
            <a:off x="1884947" y="4877588"/>
            <a:ext cx="4771800" cy="3660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Clr>
                <a:srgbClr val="F4792D"/>
              </a:buClr>
              <a:buSzPts val="1800"/>
              <a:buFont typeface="Montserrat Medium"/>
              <a:buNone/>
              <a:defRPr sz="1800">
                <a:solidFill>
                  <a:srgbClr val="F4792D"/>
                </a:solidFill>
                <a:latin typeface="Montserrat Medium"/>
                <a:ea typeface="Montserrat Medium"/>
                <a:cs typeface="Montserrat Medium"/>
                <a:sym typeface="Montserrat Medium"/>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1"/>
        <p:cNvGrpSpPr/>
        <p:nvPr/>
      </p:nvGrpSpPr>
      <p:grpSpPr>
        <a:xfrm>
          <a:off x="0" y="0"/>
          <a:ext cx="0" cy="0"/>
          <a:chOff x="0" y="0"/>
          <a:chExt cx="0" cy="0"/>
        </a:xfrm>
      </p:grpSpPr>
      <p:sp>
        <p:nvSpPr>
          <p:cNvPr id="162" name="Google Shape;162;g275f5a76e14_1_2859"/>
          <p:cNvSpPr/>
          <p:nvPr/>
        </p:nvSpPr>
        <p:spPr>
          <a:xfrm>
            <a:off x="0" y="0"/>
            <a:ext cx="12192000" cy="650400"/>
          </a:xfrm>
          <a:prstGeom prst="rect">
            <a:avLst/>
          </a:prstGeom>
          <a:solidFill>
            <a:schemeClr val="lt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3" name="Google Shape;163;g275f5a76e14_1_2859"/>
          <p:cNvGrpSpPr/>
          <p:nvPr/>
        </p:nvGrpSpPr>
        <p:grpSpPr>
          <a:xfrm>
            <a:off x="1107035" y="1588472"/>
            <a:ext cx="994316" cy="61102"/>
            <a:chOff x="4580561" y="2589004"/>
            <a:chExt cx="1064464" cy="25200"/>
          </a:xfrm>
        </p:grpSpPr>
        <p:sp>
          <p:nvSpPr>
            <p:cNvPr id="164" name="Google Shape;164;g275f5a76e14_1_2859"/>
            <p:cNvSpPr/>
            <p:nvPr/>
          </p:nvSpPr>
          <p:spPr>
            <a:xfrm rot="-5400000">
              <a:off x="5366325" y="2335504"/>
              <a:ext cx="25200" cy="532200"/>
            </a:xfrm>
            <a:prstGeom prst="rect">
              <a:avLst/>
            </a:prstGeom>
            <a:solidFill>
              <a:schemeClr val="accent4"/>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275f5a76e14_1_2859"/>
            <p:cNvSpPr/>
            <p:nvPr/>
          </p:nvSpPr>
          <p:spPr>
            <a:xfrm rot="-5400000">
              <a:off x="4836311" y="2333254"/>
              <a:ext cx="25200" cy="5367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6" name="Google Shape;166;g275f5a76e14_1_2859"/>
          <p:cNvSpPr txBox="1">
            <a:spLocks noGrp="1"/>
          </p:cNvSpPr>
          <p:nvPr>
            <p:ph type="title"/>
          </p:nvPr>
        </p:nvSpPr>
        <p:spPr>
          <a:xfrm>
            <a:off x="972600" y="1758200"/>
            <a:ext cx="10251600" cy="7137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SzPts val="3500"/>
              <a:buFont typeface="Montserrat"/>
              <a:buNone/>
              <a:defRPr sz="3500">
                <a:latin typeface="Montserrat"/>
                <a:ea typeface="Montserrat"/>
                <a:cs typeface="Montserrat"/>
                <a:sym typeface="Montserrat"/>
              </a:defRPr>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a:endParaRPr/>
          </a:p>
        </p:txBody>
      </p:sp>
      <p:sp>
        <p:nvSpPr>
          <p:cNvPr id="167" name="Google Shape;167;g275f5a76e14_1_2859"/>
          <p:cNvSpPr txBox="1">
            <a:spLocks noGrp="1"/>
          </p:cNvSpPr>
          <p:nvPr>
            <p:ph type="body" idx="1"/>
          </p:nvPr>
        </p:nvSpPr>
        <p:spPr>
          <a:xfrm>
            <a:off x="972593" y="2696450"/>
            <a:ext cx="10932600" cy="3757800"/>
          </a:xfrm>
          <a:prstGeom prst="rect">
            <a:avLst/>
          </a:prstGeom>
          <a:noFill/>
          <a:ln>
            <a:noFill/>
          </a:ln>
        </p:spPr>
        <p:txBody>
          <a:bodyPr spcFirstLastPara="1" wrap="square" lIns="121875" tIns="121875" rIns="121875" bIns="121875" anchor="t" anchorCtr="0">
            <a:normAutofit/>
          </a:bodyPr>
          <a:lstStyle>
            <a:lvl1pPr marL="457200" lvl="0" indent="-336550" algn="l">
              <a:lnSpc>
                <a:spcPct val="115000"/>
              </a:lnSpc>
              <a:spcBef>
                <a:spcPts val="0"/>
              </a:spcBef>
              <a:spcAft>
                <a:spcPts val="0"/>
              </a:spcAft>
              <a:buSzPts val="1700"/>
              <a:buFont typeface="Montserrat"/>
              <a:buChar char="●"/>
              <a:defRPr>
                <a:latin typeface="Montserrat"/>
                <a:ea typeface="Montserrat"/>
                <a:cs typeface="Montserrat"/>
                <a:sym typeface="Montserrat"/>
              </a:defRPr>
            </a:lvl1pPr>
            <a:lvl2pPr marL="914400" lvl="1"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2pPr>
            <a:lvl3pPr marL="1371600" lvl="2"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3pPr>
            <a:lvl4pPr marL="1828800" lvl="3"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4pPr>
            <a:lvl5pPr marL="2286000" lvl="4"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5pPr>
            <a:lvl6pPr marL="2743200" lvl="5"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6pPr>
            <a:lvl7pPr marL="3200400" lvl="6"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8"/>
        <p:cNvGrpSpPr/>
        <p:nvPr/>
      </p:nvGrpSpPr>
      <p:grpSpPr>
        <a:xfrm>
          <a:off x="0" y="0"/>
          <a:ext cx="0" cy="0"/>
          <a:chOff x="0" y="0"/>
          <a:chExt cx="0" cy="0"/>
        </a:xfrm>
      </p:grpSpPr>
      <p:sp>
        <p:nvSpPr>
          <p:cNvPr id="169" name="Google Shape;169;g275f5a76e14_1_2866"/>
          <p:cNvSpPr txBox="1">
            <a:spLocks noGrp="1"/>
          </p:cNvSpPr>
          <p:nvPr>
            <p:ph type="title"/>
          </p:nvPr>
        </p:nvSpPr>
        <p:spPr>
          <a:xfrm>
            <a:off x="2028032" y="916000"/>
            <a:ext cx="9224400" cy="712500"/>
          </a:xfrm>
          <a:prstGeom prst="rect">
            <a:avLst/>
          </a:prstGeom>
          <a:noFill/>
          <a:ln>
            <a:noFill/>
          </a:ln>
        </p:spPr>
        <p:txBody>
          <a:bodyPr spcFirstLastPara="1" wrap="square" lIns="121875" tIns="121875" rIns="121875" bIns="121875" anchor="t" anchorCtr="0">
            <a:spAutoFit/>
          </a:bodyPr>
          <a:lstStyle>
            <a:lvl1pPr lvl="0" algn="r">
              <a:lnSpc>
                <a:spcPct val="100000"/>
              </a:lnSpc>
              <a:spcBef>
                <a:spcPts val="0"/>
              </a:spcBef>
              <a:spcAft>
                <a:spcPts val="0"/>
              </a:spcAft>
              <a:buClr>
                <a:schemeClr val="dk1"/>
              </a:buClr>
              <a:buSzPts val="4400"/>
              <a:buNone/>
              <a:defRPr sz="4400">
                <a:solidFill>
                  <a:schemeClr val="dk1"/>
                </a:solidFill>
              </a:defRPr>
            </a:lvl1pPr>
            <a:lvl2pPr lvl="1" algn="r">
              <a:lnSpc>
                <a:spcPct val="100000"/>
              </a:lnSpc>
              <a:spcBef>
                <a:spcPts val="0"/>
              </a:spcBef>
              <a:spcAft>
                <a:spcPts val="0"/>
              </a:spcAft>
              <a:buSzPts val="3700"/>
              <a:buNone/>
              <a:defRPr>
                <a:latin typeface="Lato"/>
                <a:ea typeface="Lato"/>
                <a:cs typeface="Lato"/>
                <a:sym typeface="Lato"/>
              </a:defRPr>
            </a:lvl2pPr>
            <a:lvl3pPr lvl="2" algn="r">
              <a:lnSpc>
                <a:spcPct val="100000"/>
              </a:lnSpc>
              <a:spcBef>
                <a:spcPts val="0"/>
              </a:spcBef>
              <a:spcAft>
                <a:spcPts val="0"/>
              </a:spcAft>
              <a:buSzPts val="3700"/>
              <a:buNone/>
              <a:defRPr>
                <a:latin typeface="Lato"/>
                <a:ea typeface="Lato"/>
                <a:cs typeface="Lato"/>
                <a:sym typeface="Lato"/>
              </a:defRPr>
            </a:lvl3pPr>
            <a:lvl4pPr lvl="3" algn="r">
              <a:lnSpc>
                <a:spcPct val="100000"/>
              </a:lnSpc>
              <a:spcBef>
                <a:spcPts val="0"/>
              </a:spcBef>
              <a:spcAft>
                <a:spcPts val="0"/>
              </a:spcAft>
              <a:buSzPts val="3700"/>
              <a:buNone/>
              <a:defRPr>
                <a:latin typeface="Lato"/>
                <a:ea typeface="Lato"/>
                <a:cs typeface="Lato"/>
                <a:sym typeface="Lato"/>
              </a:defRPr>
            </a:lvl4pPr>
            <a:lvl5pPr lvl="4" algn="r">
              <a:lnSpc>
                <a:spcPct val="100000"/>
              </a:lnSpc>
              <a:spcBef>
                <a:spcPts val="0"/>
              </a:spcBef>
              <a:spcAft>
                <a:spcPts val="0"/>
              </a:spcAft>
              <a:buSzPts val="3700"/>
              <a:buNone/>
              <a:defRPr>
                <a:latin typeface="Lato"/>
                <a:ea typeface="Lato"/>
                <a:cs typeface="Lato"/>
                <a:sym typeface="Lato"/>
              </a:defRPr>
            </a:lvl5pPr>
            <a:lvl6pPr lvl="5" algn="r">
              <a:lnSpc>
                <a:spcPct val="100000"/>
              </a:lnSpc>
              <a:spcBef>
                <a:spcPts val="0"/>
              </a:spcBef>
              <a:spcAft>
                <a:spcPts val="0"/>
              </a:spcAft>
              <a:buSzPts val="3700"/>
              <a:buNone/>
              <a:defRPr>
                <a:latin typeface="Lato"/>
                <a:ea typeface="Lato"/>
                <a:cs typeface="Lato"/>
                <a:sym typeface="Lato"/>
              </a:defRPr>
            </a:lvl6pPr>
            <a:lvl7pPr lvl="6" algn="r">
              <a:lnSpc>
                <a:spcPct val="100000"/>
              </a:lnSpc>
              <a:spcBef>
                <a:spcPts val="0"/>
              </a:spcBef>
              <a:spcAft>
                <a:spcPts val="0"/>
              </a:spcAft>
              <a:buSzPts val="3700"/>
              <a:buNone/>
              <a:defRPr>
                <a:latin typeface="Lato"/>
                <a:ea typeface="Lato"/>
                <a:cs typeface="Lato"/>
                <a:sym typeface="Lato"/>
              </a:defRPr>
            </a:lvl7pPr>
            <a:lvl8pPr lvl="7" algn="r">
              <a:lnSpc>
                <a:spcPct val="100000"/>
              </a:lnSpc>
              <a:spcBef>
                <a:spcPts val="0"/>
              </a:spcBef>
              <a:spcAft>
                <a:spcPts val="0"/>
              </a:spcAft>
              <a:buSzPts val="3700"/>
              <a:buNone/>
              <a:defRPr>
                <a:latin typeface="Lato"/>
                <a:ea typeface="Lato"/>
                <a:cs typeface="Lato"/>
                <a:sym typeface="Lato"/>
              </a:defRPr>
            </a:lvl8pPr>
            <a:lvl9pPr lvl="8" algn="r">
              <a:lnSpc>
                <a:spcPct val="100000"/>
              </a:lnSpc>
              <a:spcBef>
                <a:spcPts val="0"/>
              </a:spcBef>
              <a:spcAft>
                <a:spcPts val="0"/>
              </a:spcAft>
              <a:buSzPts val="3700"/>
              <a:buNone/>
              <a:defRPr>
                <a:latin typeface="Lato"/>
                <a:ea typeface="Lato"/>
                <a:cs typeface="Lato"/>
                <a:sym typeface="Lato"/>
              </a:defRPr>
            </a:lvl9pPr>
          </a:lstStyle>
          <a:p>
            <a:endParaRPr/>
          </a:p>
        </p:txBody>
      </p:sp>
      <p:sp>
        <p:nvSpPr>
          <p:cNvPr id="170" name="Google Shape;170;g275f5a76e14_1_2866"/>
          <p:cNvSpPr txBox="1">
            <a:spLocks noGrp="1"/>
          </p:cNvSpPr>
          <p:nvPr>
            <p:ph type="subTitle" idx="1"/>
          </p:nvPr>
        </p:nvSpPr>
        <p:spPr>
          <a:xfrm>
            <a:off x="6480546" y="680388"/>
            <a:ext cx="4771800" cy="366000"/>
          </a:xfrm>
          <a:prstGeom prst="rect">
            <a:avLst/>
          </a:prstGeom>
          <a:noFill/>
          <a:ln>
            <a:noFill/>
          </a:ln>
        </p:spPr>
        <p:txBody>
          <a:bodyPr spcFirstLastPara="1" wrap="square" lIns="121875" tIns="121875" rIns="121875" bIns="121875" anchor="t" anchorCtr="0">
            <a:normAutofit/>
          </a:bodyPr>
          <a:lstStyle>
            <a:lvl1pPr lvl="0" algn="r">
              <a:lnSpc>
                <a:spcPct val="115000"/>
              </a:lnSpc>
              <a:spcBef>
                <a:spcPts val="0"/>
              </a:spcBef>
              <a:spcAft>
                <a:spcPts val="0"/>
              </a:spcAft>
              <a:buClr>
                <a:srgbClr val="F4792D"/>
              </a:buClr>
              <a:buSzPts val="1800"/>
              <a:buFont typeface="Montserrat Medium"/>
              <a:buNone/>
              <a:defRPr sz="1800">
                <a:solidFill>
                  <a:srgbClr val="F4792D"/>
                </a:solidFill>
                <a:latin typeface="Montserrat Medium"/>
                <a:ea typeface="Montserrat Medium"/>
                <a:cs typeface="Montserrat Medium"/>
                <a:sym typeface="Montserrat Medium"/>
              </a:defRPr>
            </a:lvl1pPr>
            <a:lvl2pPr lvl="1" algn="r">
              <a:lnSpc>
                <a:spcPct val="115000"/>
              </a:lnSpc>
              <a:spcBef>
                <a:spcPts val="0"/>
              </a:spcBef>
              <a:spcAft>
                <a:spcPts val="0"/>
              </a:spcAft>
              <a:buSzPts val="1500"/>
              <a:buNone/>
              <a:defRPr/>
            </a:lvl2pPr>
            <a:lvl3pPr lvl="2" algn="r">
              <a:lnSpc>
                <a:spcPct val="115000"/>
              </a:lnSpc>
              <a:spcBef>
                <a:spcPts val="0"/>
              </a:spcBef>
              <a:spcAft>
                <a:spcPts val="0"/>
              </a:spcAft>
              <a:buSzPts val="1500"/>
              <a:buNone/>
              <a:defRPr/>
            </a:lvl3pPr>
            <a:lvl4pPr lvl="3" algn="r">
              <a:lnSpc>
                <a:spcPct val="115000"/>
              </a:lnSpc>
              <a:spcBef>
                <a:spcPts val="0"/>
              </a:spcBef>
              <a:spcAft>
                <a:spcPts val="0"/>
              </a:spcAft>
              <a:buSzPts val="1500"/>
              <a:buNone/>
              <a:defRPr/>
            </a:lvl4pPr>
            <a:lvl5pPr lvl="4" algn="r">
              <a:lnSpc>
                <a:spcPct val="115000"/>
              </a:lnSpc>
              <a:spcBef>
                <a:spcPts val="0"/>
              </a:spcBef>
              <a:spcAft>
                <a:spcPts val="0"/>
              </a:spcAft>
              <a:buSzPts val="1500"/>
              <a:buNone/>
              <a:defRPr/>
            </a:lvl5pPr>
            <a:lvl6pPr lvl="5" algn="r">
              <a:lnSpc>
                <a:spcPct val="115000"/>
              </a:lnSpc>
              <a:spcBef>
                <a:spcPts val="0"/>
              </a:spcBef>
              <a:spcAft>
                <a:spcPts val="0"/>
              </a:spcAft>
              <a:buSzPts val="1500"/>
              <a:buNone/>
              <a:defRPr/>
            </a:lvl6pPr>
            <a:lvl7pPr lvl="6" algn="r">
              <a:lnSpc>
                <a:spcPct val="115000"/>
              </a:lnSpc>
              <a:spcBef>
                <a:spcPts val="0"/>
              </a:spcBef>
              <a:spcAft>
                <a:spcPts val="0"/>
              </a:spcAft>
              <a:buSzPts val="1500"/>
              <a:buNone/>
              <a:defRPr/>
            </a:lvl7pPr>
            <a:lvl8pPr lvl="7" algn="r">
              <a:lnSpc>
                <a:spcPct val="115000"/>
              </a:lnSpc>
              <a:spcBef>
                <a:spcPts val="0"/>
              </a:spcBef>
              <a:spcAft>
                <a:spcPts val="0"/>
              </a:spcAft>
              <a:buSzPts val="1500"/>
              <a:buNone/>
              <a:defRPr/>
            </a:lvl8pPr>
            <a:lvl9pPr lvl="8" algn="r">
              <a:lnSpc>
                <a:spcPct val="115000"/>
              </a:lnSpc>
              <a:spcBef>
                <a:spcPts val="0"/>
              </a:spcBef>
              <a:spcAft>
                <a:spcPts val="0"/>
              </a:spcAft>
              <a:buSzPts val="1500"/>
              <a:buNone/>
              <a:defRPr/>
            </a:lvl9pPr>
          </a:lstStyle>
          <a:p>
            <a:endParaRPr/>
          </a:p>
        </p:txBody>
      </p:sp>
      <p:sp>
        <p:nvSpPr>
          <p:cNvPr id="171" name="Google Shape;171;g275f5a76e14_1_2866"/>
          <p:cNvSpPr txBox="1">
            <a:spLocks noGrp="1"/>
          </p:cNvSpPr>
          <p:nvPr>
            <p:ph type="body" idx="2"/>
          </p:nvPr>
        </p:nvSpPr>
        <p:spPr>
          <a:xfrm>
            <a:off x="286847" y="1981563"/>
            <a:ext cx="11618400" cy="3416400"/>
          </a:xfrm>
          <a:prstGeom prst="rect">
            <a:avLst/>
          </a:prstGeom>
          <a:noFill/>
          <a:ln>
            <a:noFill/>
          </a:ln>
        </p:spPr>
        <p:txBody>
          <a:bodyPr spcFirstLastPara="1" wrap="square" lIns="121875" tIns="121875" rIns="121875" bIns="121875" anchor="t" anchorCtr="0">
            <a:normAutofit/>
          </a:bodyPr>
          <a:lstStyle>
            <a:lvl1pPr marL="457200" lvl="0" indent="-336550" algn="l">
              <a:lnSpc>
                <a:spcPct val="115000"/>
              </a:lnSpc>
              <a:spcBef>
                <a:spcPts val="0"/>
              </a:spcBef>
              <a:spcAft>
                <a:spcPts val="0"/>
              </a:spcAft>
              <a:buSzPts val="1700"/>
              <a:buFont typeface="Montserrat"/>
              <a:buChar char="●"/>
              <a:defRPr>
                <a:latin typeface="Montserrat"/>
                <a:ea typeface="Montserrat"/>
                <a:cs typeface="Montserrat"/>
                <a:sym typeface="Montserrat"/>
              </a:defRPr>
            </a:lvl1pPr>
            <a:lvl2pPr marL="914400" lvl="1"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2pPr>
            <a:lvl3pPr marL="1371600" lvl="2"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3pPr>
            <a:lvl4pPr marL="1828800" lvl="3"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4pPr>
            <a:lvl5pPr marL="2286000" lvl="4"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5pPr>
            <a:lvl6pPr marL="2743200" lvl="5"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6pPr>
            <a:lvl7pPr marL="3200400" lvl="6"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2"/>
        <p:cNvGrpSpPr/>
        <p:nvPr/>
      </p:nvGrpSpPr>
      <p:grpSpPr>
        <a:xfrm>
          <a:off x="0" y="0"/>
          <a:ext cx="0" cy="0"/>
          <a:chOff x="0" y="0"/>
          <a:chExt cx="0" cy="0"/>
        </a:xfrm>
      </p:grpSpPr>
      <p:sp>
        <p:nvSpPr>
          <p:cNvPr id="173" name="Google Shape;173;g275f5a76e14_1_2870"/>
          <p:cNvSpPr/>
          <p:nvPr/>
        </p:nvSpPr>
        <p:spPr>
          <a:xfrm>
            <a:off x="0" y="0"/>
            <a:ext cx="12192000" cy="650400"/>
          </a:xfrm>
          <a:prstGeom prst="rect">
            <a:avLst/>
          </a:prstGeom>
          <a:solidFill>
            <a:schemeClr val="lt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4" name="Google Shape;174;g275f5a76e14_1_2870"/>
          <p:cNvGrpSpPr/>
          <p:nvPr/>
        </p:nvGrpSpPr>
        <p:grpSpPr>
          <a:xfrm>
            <a:off x="1107035" y="1588472"/>
            <a:ext cx="994316" cy="61102"/>
            <a:chOff x="4580561" y="2589004"/>
            <a:chExt cx="1064464" cy="25200"/>
          </a:xfrm>
        </p:grpSpPr>
        <p:sp>
          <p:nvSpPr>
            <p:cNvPr id="175" name="Google Shape;175;g275f5a76e14_1_2870"/>
            <p:cNvSpPr/>
            <p:nvPr/>
          </p:nvSpPr>
          <p:spPr>
            <a:xfrm rot="-5400000">
              <a:off x="5366325" y="2335504"/>
              <a:ext cx="25200" cy="532200"/>
            </a:xfrm>
            <a:prstGeom prst="rect">
              <a:avLst/>
            </a:prstGeom>
            <a:solidFill>
              <a:schemeClr val="accent3"/>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275f5a76e14_1_2870"/>
            <p:cNvSpPr/>
            <p:nvPr/>
          </p:nvSpPr>
          <p:spPr>
            <a:xfrm rot="-5400000">
              <a:off x="4836311" y="2333254"/>
              <a:ext cx="25200" cy="5367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7" name="Google Shape;177;g275f5a76e14_1_2870"/>
          <p:cNvSpPr txBox="1">
            <a:spLocks noGrp="1"/>
          </p:cNvSpPr>
          <p:nvPr>
            <p:ph type="title"/>
          </p:nvPr>
        </p:nvSpPr>
        <p:spPr>
          <a:xfrm>
            <a:off x="972600" y="1758200"/>
            <a:ext cx="10251300" cy="7137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SzPts val="3500"/>
              <a:buFont typeface="Montserrat"/>
              <a:buNone/>
              <a:defRPr sz="3500">
                <a:latin typeface="Montserrat"/>
                <a:ea typeface="Montserrat"/>
                <a:cs typeface="Montserrat"/>
                <a:sym typeface="Montserrat"/>
              </a:defRPr>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a:endParaRPr/>
          </a:p>
        </p:txBody>
      </p:sp>
      <p:sp>
        <p:nvSpPr>
          <p:cNvPr id="178" name="Google Shape;178;g275f5a76e14_1_2870"/>
          <p:cNvSpPr txBox="1">
            <a:spLocks noGrp="1"/>
          </p:cNvSpPr>
          <p:nvPr>
            <p:ph type="body" idx="1"/>
          </p:nvPr>
        </p:nvSpPr>
        <p:spPr>
          <a:xfrm>
            <a:off x="972593" y="2964875"/>
            <a:ext cx="10932600" cy="3282000"/>
          </a:xfrm>
          <a:prstGeom prst="rect">
            <a:avLst/>
          </a:prstGeom>
          <a:noFill/>
          <a:ln>
            <a:noFill/>
          </a:ln>
        </p:spPr>
        <p:txBody>
          <a:bodyPr spcFirstLastPara="1" wrap="square" lIns="121875" tIns="121875" rIns="121875" bIns="121875" anchor="t" anchorCtr="0">
            <a:normAutofit/>
          </a:bodyPr>
          <a:lstStyle>
            <a:lvl1pPr marL="457200" lvl="0" indent="-336550" algn="l">
              <a:lnSpc>
                <a:spcPct val="115000"/>
              </a:lnSpc>
              <a:spcBef>
                <a:spcPts val="0"/>
              </a:spcBef>
              <a:spcAft>
                <a:spcPts val="0"/>
              </a:spcAft>
              <a:buSzPts val="1700"/>
              <a:buFont typeface="Montserrat"/>
              <a:buChar char="●"/>
              <a:defRPr>
                <a:latin typeface="Montserrat"/>
                <a:ea typeface="Montserrat"/>
                <a:cs typeface="Montserrat"/>
                <a:sym typeface="Montserrat"/>
              </a:defRPr>
            </a:lvl1pPr>
            <a:lvl2pPr marL="914400" lvl="1"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2pPr>
            <a:lvl3pPr marL="1371600" lvl="2"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3pPr>
            <a:lvl4pPr marL="1828800" lvl="3"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4pPr>
            <a:lvl5pPr marL="2286000" lvl="4"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5pPr>
            <a:lvl6pPr marL="2743200" lvl="5"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6pPr>
            <a:lvl7pPr marL="3200400" lvl="6"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25"/>
        <p:cNvGrpSpPr/>
        <p:nvPr/>
      </p:nvGrpSpPr>
      <p:grpSpPr>
        <a:xfrm>
          <a:off x="0" y="0"/>
          <a:ext cx="0" cy="0"/>
          <a:chOff x="0" y="0"/>
          <a:chExt cx="0" cy="0"/>
        </a:xfrm>
      </p:grpSpPr>
      <p:sp>
        <p:nvSpPr>
          <p:cNvPr id="26" name="Google Shape;26;g275f5a76e14_1_1761"/>
          <p:cNvSpPr txBox="1">
            <a:spLocks noGrp="1"/>
          </p:cNvSpPr>
          <p:nvPr>
            <p:ph type="sldNum" idx="12"/>
          </p:nvPr>
        </p:nvSpPr>
        <p:spPr>
          <a:xfrm>
            <a:off x="11381736" y="6333134"/>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9"/>
        <p:cNvGrpSpPr/>
        <p:nvPr/>
      </p:nvGrpSpPr>
      <p:grpSpPr>
        <a:xfrm>
          <a:off x="0" y="0"/>
          <a:ext cx="0" cy="0"/>
          <a:chOff x="0" y="0"/>
          <a:chExt cx="0" cy="0"/>
        </a:xfrm>
      </p:grpSpPr>
      <p:sp>
        <p:nvSpPr>
          <p:cNvPr id="180" name="Google Shape;180;g275f5a76e14_1_2877"/>
          <p:cNvSpPr txBox="1">
            <a:spLocks noGrp="1"/>
          </p:cNvSpPr>
          <p:nvPr>
            <p:ph type="sldNum" idx="12"/>
          </p:nvPr>
        </p:nvSpPr>
        <p:spPr>
          <a:xfrm>
            <a:off x="11381736" y="6333134"/>
            <a:ext cx="7317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g275f5a76e14_1_2877"/>
          <p:cNvSpPr txBox="1"/>
          <p:nvPr/>
        </p:nvSpPr>
        <p:spPr>
          <a:xfrm>
            <a:off x="476250" y="455165"/>
            <a:ext cx="10515600" cy="5910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1E1E1E"/>
                </a:solidFill>
                <a:latin typeface="Montserrat"/>
                <a:ea typeface="Montserrat"/>
                <a:cs typeface="Montserrat"/>
                <a:sym typeface="Montserrat"/>
              </a:rPr>
              <a:t>Appendix Slides</a:t>
            </a:r>
            <a:endParaRPr sz="3600" b="1" i="0" u="none" strike="noStrike" cap="none">
              <a:solidFill>
                <a:srgbClr val="1E1E1E"/>
              </a:solidFill>
              <a:latin typeface="Montserrat"/>
              <a:ea typeface="Montserrat"/>
              <a:cs typeface="Montserrat"/>
              <a:sym typeface="Montserrat"/>
            </a:endParaRPr>
          </a:p>
        </p:txBody>
      </p:sp>
      <p:cxnSp>
        <p:nvCxnSpPr>
          <p:cNvPr id="182" name="Google Shape;182;g275f5a76e14_1_2877"/>
          <p:cNvCxnSpPr/>
          <p:nvPr/>
        </p:nvCxnSpPr>
        <p:spPr>
          <a:xfrm rot="10800000">
            <a:off x="981985" y="765542"/>
            <a:ext cx="0" cy="730800"/>
          </a:xfrm>
          <a:prstGeom prst="straightConnector1">
            <a:avLst/>
          </a:prstGeom>
          <a:noFill/>
          <a:ln w="50800" cap="flat" cmpd="sng">
            <a:solidFill>
              <a:srgbClr val="F4792D"/>
            </a:solidFill>
            <a:prstDash val="solid"/>
            <a:miter lim="800000"/>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3"/>
        <p:cNvGrpSpPr/>
        <p:nvPr/>
      </p:nvGrpSpPr>
      <p:grpSpPr>
        <a:xfrm>
          <a:off x="0" y="0"/>
          <a:ext cx="0" cy="0"/>
          <a:chOff x="0" y="0"/>
          <a:chExt cx="0" cy="0"/>
        </a:xfrm>
      </p:grpSpPr>
      <p:sp>
        <p:nvSpPr>
          <p:cNvPr id="184" name="Google Shape;184;g275f5a76e14_1_2883"/>
          <p:cNvSpPr txBox="1">
            <a:spLocks noGrp="1"/>
          </p:cNvSpPr>
          <p:nvPr>
            <p:ph type="body" idx="1"/>
          </p:nvPr>
        </p:nvSpPr>
        <p:spPr>
          <a:xfrm>
            <a:off x="482421" y="597850"/>
            <a:ext cx="11161200" cy="4124100"/>
          </a:xfrm>
          <a:prstGeom prst="rect">
            <a:avLst/>
          </a:prstGeom>
          <a:noFill/>
          <a:ln>
            <a:noFill/>
          </a:ln>
        </p:spPr>
        <p:txBody>
          <a:bodyPr spcFirstLastPara="1" wrap="square" lIns="121875" tIns="121875" rIns="121875" bIns="121875" anchor="t" anchorCtr="0">
            <a:normAutofit/>
          </a:bodyPr>
          <a:lstStyle>
            <a:lvl1pPr marL="457200" lvl="0" indent="-336550" algn="l">
              <a:lnSpc>
                <a:spcPct val="115000"/>
              </a:lnSpc>
              <a:spcBef>
                <a:spcPts val="0"/>
              </a:spcBef>
              <a:spcAft>
                <a:spcPts val="0"/>
              </a:spcAft>
              <a:buSzPts val="1700"/>
              <a:buFont typeface="Montserrat"/>
              <a:buChar char="●"/>
              <a:defRPr>
                <a:latin typeface="Montserrat"/>
                <a:ea typeface="Montserrat"/>
                <a:cs typeface="Montserrat"/>
                <a:sym typeface="Montserrat"/>
              </a:defRPr>
            </a:lvl1pPr>
          </a:lstStyle>
          <a:p>
            <a:endParaRPr/>
          </a:p>
        </p:txBody>
      </p:sp>
      <p:sp>
        <p:nvSpPr>
          <p:cNvPr id="185" name="Google Shape;185;g275f5a76e14_1_2883"/>
          <p:cNvSpPr txBox="1">
            <a:spLocks noGrp="1"/>
          </p:cNvSpPr>
          <p:nvPr>
            <p:ph type="sldNum" idx="12"/>
          </p:nvPr>
        </p:nvSpPr>
        <p:spPr>
          <a:xfrm>
            <a:off x="11381736" y="6333134"/>
            <a:ext cx="7317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g275f5a76e14_1_2883"/>
          <p:cNvSpPr/>
          <p:nvPr/>
        </p:nvSpPr>
        <p:spPr>
          <a:xfrm>
            <a:off x="0" y="4507502"/>
            <a:ext cx="8867700" cy="2350500"/>
          </a:xfrm>
          <a:prstGeom prst="rtTriangle">
            <a:avLst/>
          </a:prstGeom>
          <a:solidFill>
            <a:srgbClr val="E1E3E6"/>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E3E6"/>
              </a:solidFill>
              <a:latin typeface="Roboto"/>
              <a:ea typeface="Roboto"/>
              <a:cs typeface="Roboto"/>
              <a:sym typeface="Roboto"/>
            </a:endParaRPr>
          </a:p>
        </p:txBody>
      </p:sp>
      <p:sp>
        <p:nvSpPr>
          <p:cNvPr id="187" name="Google Shape;187;g275f5a76e14_1_2883"/>
          <p:cNvSpPr/>
          <p:nvPr/>
        </p:nvSpPr>
        <p:spPr>
          <a:xfrm flipH="1">
            <a:off x="2172351" y="4458320"/>
            <a:ext cx="10022700" cy="2399700"/>
          </a:xfrm>
          <a:prstGeom prst="rtTriangle">
            <a:avLst/>
          </a:prstGeom>
          <a:solidFill>
            <a:srgbClr val="0391B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188"/>
        <p:cNvGrpSpPr/>
        <p:nvPr/>
      </p:nvGrpSpPr>
      <p:grpSpPr>
        <a:xfrm>
          <a:off x="0" y="0"/>
          <a:ext cx="0" cy="0"/>
          <a:chOff x="0" y="0"/>
          <a:chExt cx="0" cy="0"/>
        </a:xfrm>
      </p:grpSpPr>
      <p:sp>
        <p:nvSpPr>
          <p:cNvPr id="189" name="Google Shape;189;g275f5a76e14_1_2888"/>
          <p:cNvSpPr txBox="1">
            <a:spLocks noGrp="1"/>
          </p:cNvSpPr>
          <p:nvPr>
            <p:ph type="body" idx="1"/>
          </p:nvPr>
        </p:nvSpPr>
        <p:spPr>
          <a:xfrm>
            <a:off x="624956" y="1655150"/>
            <a:ext cx="10756800" cy="4403400"/>
          </a:xfrm>
          <a:prstGeom prst="rect">
            <a:avLst/>
          </a:prstGeom>
          <a:noFill/>
          <a:ln>
            <a:noFill/>
          </a:ln>
        </p:spPr>
        <p:txBody>
          <a:bodyPr spcFirstLastPara="1" wrap="square" lIns="121875" tIns="121875" rIns="121875" bIns="121875" anchor="t" anchorCtr="0">
            <a:normAutofit/>
          </a:bodyPr>
          <a:lstStyle>
            <a:lvl1pPr marL="457200" lvl="0" indent="-336550" algn="l">
              <a:lnSpc>
                <a:spcPct val="115000"/>
              </a:lnSpc>
              <a:spcBef>
                <a:spcPts val="0"/>
              </a:spcBef>
              <a:spcAft>
                <a:spcPts val="0"/>
              </a:spcAft>
              <a:buSzPts val="1700"/>
              <a:buFont typeface="Montserrat"/>
              <a:buChar char="●"/>
              <a:defRPr>
                <a:latin typeface="Montserrat"/>
                <a:ea typeface="Montserrat"/>
                <a:cs typeface="Montserrat"/>
                <a:sym typeface="Montserrat"/>
              </a:defRPr>
            </a:lvl1pPr>
            <a:lvl2pPr marL="914400" lvl="1"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2pPr>
            <a:lvl3pPr marL="1371600" lvl="2"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3pPr>
            <a:lvl4pPr marL="1828800" lvl="3"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4pPr>
            <a:lvl5pPr marL="2286000" lvl="4"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5pPr>
            <a:lvl6pPr marL="2743200" lvl="5"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6pPr>
            <a:lvl7pPr marL="3200400" lvl="6"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7pPr>
            <a:lvl8pPr marL="3657600" lvl="7"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8pPr>
            <a:lvl9pPr marL="4114800" lvl="8" indent="-323850" algn="l">
              <a:lnSpc>
                <a:spcPct val="115000"/>
              </a:lnSpc>
              <a:spcBef>
                <a:spcPts val="0"/>
              </a:spcBef>
              <a:spcAft>
                <a:spcPts val="0"/>
              </a:spcAft>
              <a:buSzPts val="1500"/>
              <a:buFont typeface="Montserrat"/>
              <a:buChar char="■"/>
              <a:defRPr>
                <a:latin typeface="Montserrat"/>
                <a:ea typeface="Montserrat"/>
                <a:cs typeface="Montserrat"/>
                <a:sym typeface="Montserrat"/>
              </a:defRPr>
            </a:lvl9pPr>
          </a:lstStyle>
          <a:p>
            <a:endParaRPr/>
          </a:p>
        </p:txBody>
      </p:sp>
      <p:sp>
        <p:nvSpPr>
          <p:cNvPr id="190" name="Google Shape;190;g275f5a76e14_1_2888"/>
          <p:cNvSpPr txBox="1">
            <a:spLocks noGrp="1"/>
          </p:cNvSpPr>
          <p:nvPr>
            <p:ph type="sldNum" idx="12"/>
          </p:nvPr>
        </p:nvSpPr>
        <p:spPr>
          <a:xfrm>
            <a:off x="11381736" y="6333134"/>
            <a:ext cx="7317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g275f5a76e14_1_2888"/>
          <p:cNvSpPr/>
          <p:nvPr/>
        </p:nvSpPr>
        <p:spPr>
          <a:xfrm>
            <a:off x="0" y="651752"/>
            <a:ext cx="12192000" cy="736500"/>
          </a:xfrm>
          <a:prstGeom prst="rect">
            <a:avLst/>
          </a:prstGeom>
          <a:solidFill>
            <a:srgbClr val="0391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275f5a76e14_1_2888"/>
          <p:cNvSpPr txBox="1">
            <a:spLocks noGrp="1"/>
          </p:cNvSpPr>
          <p:nvPr>
            <p:ph type="title"/>
          </p:nvPr>
        </p:nvSpPr>
        <p:spPr>
          <a:xfrm>
            <a:off x="1447262" y="646725"/>
            <a:ext cx="9725100" cy="745500"/>
          </a:xfrm>
          <a:prstGeom prst="rect">
            <a:avLst/>
          </a:prstGeom>
          <a:noFill/>
          <a:ln>
            <a:noFill/>
          </a:ln>
        </p:spPr>
        <p:txBody>
          <a:bodyPr spcFirstLastPara="1" wrap="square" lIns="121875" tIns="121875" rIns="121875" bIns="121875" anchor="t" anchorCtr="0">
            <a:normAutofit/>
          </a:bodyPr>
          <a:lstStyle>
            <a:lvl1pPr lvl="0" algn="ctr">
              <a:lnSpc>
                <a:spcPct val="100000"/>
              </a:lnSpc>
              <a:spcBef>
                <a:spcPts val="0"/>
              </a:spcBef>
              <a:spcAft>
                <a:spcPts val="0"/>
              </a:spcAft>
              <a:buClr>
                <a:schemeClr val="lt1"/>
              </a:buClr>
              <a:buSzPts val="3700"/>
              <a:buFont typeface="Montserrat SemiBold"/>
              <a:buNone/>
              <a:defRPr b="0">
                <a:solidFill>
                  <a:schemeClr val="lt1"/>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pic>
        <p:nvPicPr>
          <p:cNvPr id="194" name="Google Shape;194;g275f5a76e14_1_2893"/>
          <p:cNvPicPr preferRelativeResize="0"/>
          <p:nvPr/>
        </p:nvPicPr>
        <p:blipFill rotWithShape="1">
          <a:blip r:embed="rId2">
            <a:alphaModFix/>
          </a:blip>
          <a:srcRect/>
          <a:stretch/>
        </p:blipFill>
        <p:spPr>
          <a:xfrm>
            <a:off x="452488" y="326998"/>
            <a:ext cx="860710" cy="996800"/>
          </a:xfrm>
          <a:prstGeom prst="rect">
            <a:avLst/>
          </a:prstGeom>
          <a:noFill/>
          <a:ln>
            <a:noFill/>
          </a:ln>
        </p:spPr>
      </p:pic>
      <p:sp>
        <p:nvSpPr>
          <p:cNvPr id="195" name="Google Shape;195;g275f5a76e14_1_2893"/>
          <p:cNvSpPr txBox="1">
            <a:spLocks noGrp="1"/>
          </p:cNvSpPr>
          <p:nvPr>
            <p:ph type="sldNum" idx="12"/>
          </p:nvPr>
        </p:nvSpPr>
        <p:spPr>
          <a:xfrm>
            <a:off x="11381736" y="6333134"/>
            <a:ext cx="7317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96" name="Google Shape;196;g275f5a76e14_1_2893"/>
          <p:cNvSpPr>
            <a:spLocks noGrp="1"/>
          </p:cNvSpPr>
          <p:nvPr>
            <p:ph type="pic" idx="2"/>
          </p:nvPr>
        </p:nvSpPr>
        <p:spPr>
          <a:xfrm>
            <a:off x="5219700" y="0"/>
            <a:ext cx="6970500" cy="6856200"/>
          </a:xfrm>
          <a:prstGeom prst="rect">
            <a:avLst/>
          </a:prstGeom>
          <a:noFill/>
          <a:ln>
            <a:noFill/>
          </a:ln>
        </p:spPr>
      </p:sp>
      <p:sp>
        <p:nvSpPr>
          <p:cNvPr id="197" name="Google Shape;197;g275f5a76e14_1_2893"/>
          <p:cNvSpPr txBox="1">
            <a:spLocks noGrp="1"/>
          </p:cNvSpPr>
          <p:nvPr>
            <p:ph type="title"/>
          </p:nvPr>
        </p:nvSpPr>
        <p:spPr>
          <a:xfrm>
            <a:off x="347712" y="1799550"/>
            <a:ext cx="4838700" cy="4477800"/>
          </a:xfrm>
          <a:prstGeom prst="rect">
            <a:avLst/>
          </a:prstGeom>
          <a:noFill/>
          <a:ln>
            <a:noFill/>
          </a:ln>
        </p:spPr>
        <p:txBody>
          <a:bodyPr spcFirstLastPara="1" wrap="square" lIns="121875" tIns="121875" rIns="121875" bIns="121875" anchor="t" anchorCtr="0">
            <a:normAutofit/>
          </a:bodyPr>
          <a:lstStyle>
            <a:lvl1pPr lvl="0" algn="r">
              <a:lnSpc>
                <a:spcPct val="100000"/>
              </a:lnSpc>
              <a:spcBef>
                <a:spcPts val="0"/>
              </a:spcBef>
              <a:spcAft>
                <a:spcPts val="0"/>
              </a:spcAft>
              <a:buClr>
                <a:schemeClr val="dk1"/>
              </a:buClr>
              <a:buSzPts val="7200"/>
              <a:buNone/>
              <a:defRPr sz="7200">
                <a:solidFill>
                  <a:schemeClr val="dk1"/>
                </a:solidFill>
              </a:defRPr>
            </a:lvl1pPr>
            <a:lvl2pPr lvl="1"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2pPr>
            <a:lvl3pPr lvl="2"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3pPr>
            <a:lvl4pPr lvl="3"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4pPr>
            <a:lvl5pPr lvl="4"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5pPr>
            <a:lvl6pPr lvl="5"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6pPr>
            <a:lvl7pPr lvl="6"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7pPr>
            <a:lvl8pPr lvl="7"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8pPr>
            <a:lvl9pPr lvl="8" algn="l">
              <a:lnSpc>
                <a:spcPct val="100000"/>
              </a:lnSpc>
              <a:spcBef>
                <a:spcPts val="0"/>
              </a:spcBef>
              <a:spcAft>
                <a:spcPts val="0"/>
              </a:spcAft>
              <a:buClr>
                <a:schemeClr val="dk1"/>
              </a:buClr>
              <a:buSzPts val="3700"/>
              <a:buNone/>
              <a:defRPr>
                <a:solidFill>
                  <a:schemeClr val="dk1"/>
                </a:solidFill>
                <a:latin typeface="Lato"/>
                <a:ea typeface="Lato"/>
                <a:cs typeface="Lato"/>
                <a:sym typeface="Lato"/>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rvices03">
  <p:cSld name="18_Custom Layout">
    <p:spTree>
      <p:nvGrpSpPr>
        <p:cNvPr id="1" name="Shape 198"/>
        <p:cNvGrpSpPr/>
        <p:nvPr/>
      </p:nvGrpSpPr>
      <p:grpSpPr>
        <a:xfrm>
          <a:off x="0" y="0"/>
          <a:ext cx="0" cy="0"/>
          <a:chOff x="0" y="0"/>
          <a:chExt cx="0" cy="0"/>
        </a:xfrm>
      </p:grpSpPr>
      <p:sp>
        <p:nvSpPr>
          <p:cNvPr id="199" name="Google Shape;199;g275f5a76e14_1_2903"/>
          <p:cNvSpPr/>
          <p:nvPr/>
        </p:nvSpPr>
        <p:spPr>
          <a:xfrm rot="7190023" flipH="1">
            <a:off x="3262701" y="-2494639"/>
            <a:ext cx="1425890" cy="4566331"/>
          </a:xfrm>
          <a:custGeom>
            <a:avLst/>
            <a:gdLst/>
            <a:ahLst/>
            <a:cxnLst/>
            <a:rect l="l" t="t" r="r" b="b"/>
            <a:pathLst>
              <a:path w="1425845" h="4566188" extrusionOk="0">
                <a:moveTo>
                  <a:pt x="0" y="3200120"/>
                </a:moveTo>
                <a:lnTo>
                  <a:pt x="443863" y="4566188"/>
                </a:lnTo>
                <a:lnTo>
                  <a:pt x="1425845" y="4566188"/>
                </a:lnTo>
                <a:lnTo>
                  <a:pt x="587522" y="0"/>
                </a:lnTo>
                <a:close/>
              </a:path>
            </a:pathLst>
          </a:cu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00" name="Google Shape;200;g275f5a76e14_1_2903"/>
          <p:cNvSpPr/>
          <p:nvPr/>
        </p:nvSpPr>
        <p:spPr>
          <a:xfrm rot="5580767">
            <a:off x="791002" y="1776894"/>
            <a:ext cx="930882" cy="2559562"/>
          </a:xfrm>
          <a:custGeom>
            <a:avLst/>
            <a:gdLst/>
            <a:ahLst/>
            <a:cxnLst/>
            <a:rect l="l" t="t" r="r" b="b"/>
            <a:pathLst>
              <a:path w="931925" h="2562430" extrusionOk="0">
                <a:moveTo>
                  <a:pt x="0" y="2562430"/>
                </a:moveTo>
                <a:lnTo>
                  <a:pt x="470446" y="0"/>
                </a:lnTo>
                <a:lnTo>
                  <a:pt x="931925" y="2513590"/>
                </a:lnTo>
                <a:close/>
              </a:path>
            </a:pathLst>
          </a:cu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01" name="Google Shape;201;g275f5a76e14_1_2903"/>
          <p:cNvSpPr/>
          <p:nvPr/>
        </p:nvSpPr>
        <p:spPr>
          <a:xfrm>
            <a:off x="0" y="2743201"/>
            <a:ext cx="12192000" cy="4114800"/>
          </a:xfrm>
          <a:prstGeom prst="flowChartManualInput">
            <a:avLst/>
          </a:prstGeom>
          <a:solidFill>
            <a:schemeClr val="accent4"/>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02" name="Google Shape;202;g275f5a76e14_1_2903"/>
          <p:cNvSpPr txBox="1"/>
          <p:nvPr/>
        </p:nvSpPr>
        <p:spPr>
          <a:xfrm>
            <a:off x="614354" y="1011975"/>
            <a:ext cx="65472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Montserrat"/>
                <a:ea typeface="Montserrat"/>
                <a:cs typeface="Montserrat"/>
                <a:sym typeface="Montserrat"/>
              </a:rPr>
              <a:t>OUR SERVICES</a:t>
            </a:r>
            <a:endParaRPr sz="4400" b="1" i="0" u="none" strike="noStrike" cap="none">
              <a:solidFill>
                <a:schemeClr val="dk1"/>
              </a:solidFill>
              <a:latin typeface="Montserrat"/>
              <a:ea typeface="Montserrat"/>
              <a:cs typeface="Montserrat"/>
              <a:sym typeface="Montserrat"/>
            </a:endParaRPr>
          </a:p>
        </p:txBody>
      </p:sp>
      <p:sp>
        <p:nvSpPr>
          <p:cNvPr id="203" name="Google Shape;203;g275f5a76e14_1_2903"/>
          <p:cNvSpPr txBox="1"/>
          <p:nvPr/>
        </p:nvSpPr>
        <p:spPr>
          <a:xfrm>
            <a:off x="679770" y="1711625"/>
            <a:ext cx="5697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Montserrat Medium"/>
                <a:ea typeface="Montserrat Medium"/>
                <a:cs typeface="Montserrat Medium"/>
                <a:sym typeface="Montserrat Medium"/>
              </a:rPr>
              <a:t>Vetcetera</a:t>
            </a:r>
            <a:endParaRPr sz="1800" b="0" i="0" u="none" strike="noStrike" cap="none">
              <a:solidFill>
                <a:schemeClr val="accent2"/>
              </a:solidFill>
              <a:latin typeface="Montserrat Medium"/>
              <a:ea typeface="Montserrat Medium"/>
              <a:cs typeface="Montserrat Medium"/>
              <a:sym typeface="Montserrat Medium"/>
            </a:endParaRPr>
          </a:p>
        </p:txBody>
      </p:sp>
      <p:grpSp>
        <p:nvGrpSpPr>
          <p:cNvPr id="204" name="Google Shape;204;g275f5a76e14_1_2903"/>
          <p:cNvGrpSpPr/>
          <p:nvPr/>
        </p:nvGrpSpPr>
        <p:grpSpPr>
          <a:xfrm>
            <a:off x="7537109" y="1156790"/>
            <a:ext cx="4117800" cy="1223432"/>
            <a:chOff x="6927509" y="437676"/>
            <a:chExt cx="4117800" cy="1223432"/>
          </a:xfrm>
        </p:grpSpPr>
        <p:sp>
          <p:nvSpPr>
            <p:cNvPr id="205" name="Google Shape;205;g275f5a76e14_1_2903"/>
            <p:cNvSpPr txBox="1"/>
            <p:nvPr/>
          </p:nvSpPr>
          <p:spPr>
            <a:xfrm>
              <a:off x="6927509" y="437676"/>
              <a:ext cx="4117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4"/>
                  </a:solidFill>
                  <a:latin typeface="Rubik"/>
                  <a:ea typeface="Rubik"/>
                  <a:cs typeface="Rubik"/>
                  <a:sym typeface="Rubik"/>
                </a:rPr>
                <a:t>Blog service</a:t>
              </a:r>
              <a:endParaRPr sz="1800" b="0" i="0" u="none" strike="noStrike" cap="none">
                <a:solidFill>
                  <a:schemeClr val="accent4"/>
                </a:solidFill>
                <a:latin typeface="Rubik"/>
                <a:ea typeface="Rubik"/>
                <a:cs typeface="Rubik"/>
                <a:sym typeface="Rubik"/>
              </a:endParaRPr>
            </a:p>
          </p:txBody>
        </p:sp>
        <p:sp>
          <p:nvSpPr>
            <p:cNvPr id="206" name="Google Shape;206;g275f5a76e14_1_2903"/>
            <p:cNvSpPr/>
            <p:nvPr/>
          </p:nvSpPr>
          <p:spPr>
            <a:xfrm>
              <a:off x="6927509" y="807008"/>
              <a:ext cx="4117800" cy="854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chemeClr val="dk1"/>
                  </a:solidFill>
                  <a:latin typeface="Rubik"/>
                  <a:ea typeface="Rubik"/>
                  <a:cs typeface="Rubik"/>
                  <a:sym typeface="Rubik"/>
                </a:rPr>
                <a:t>Actually shoreditch </a:t>
              </a:r>
              <a:r>
                <a:rPr lang="en-US" sz="1100" b="0" i="0" u="none" strike="noStrike" cap="none">
                  <a:solidFill>
                    <a:schemeClr val="dk1"/>
                  </a:solidFill>
                  <a:latin typeface="Rubik"/>
                  <a:ea typeface="Rubik"/>
                  <a:cs typeface="Rubik"/>
                  <a:sym typeface="Rubik"/>
                </a:rPr>
                <a:t>Aliqua four loko pinterest woke, aesthetic commodo lyft subway tile tumeric gentrify. Magna shoreditch sriracha narwhal. </a:t>
              </a:r>
              <a:endParaRPr sz="1400" b="0" i="0" u="none" strike="noStrike" cap="none">
                <a:solidFill>
                  <a:srgbClr val="000000"/>
                </a:solidFill>
                <a:latin typeface="Arial"/>
                <a:ea typeface="Arial"/>
                <a:cs typeface="Arial"/>
                <a:sym typeface="Arial"/>
              </a:endParaRPr>
            </a:p>
          </p:txBody>
        </p:sp>
      </p:grpSp>
      <p:grpSp>
        <p:nvGrpSpPr>
          <p:cNvPr id="207" name="Google Shape;207;g275f5a76e14_1_2903"/>
          <p:cNvGrpSpPr/>
          <p:nvPr/>
        </p:nvGrpSpPr>
        <p:grpSpPr>
          <a:xfrm>
            <a:off x="7537109" y="3610498"/>
            <a:ext cx="4117800" cy="1223432"/>
            <a:chOff x="6927509" y="3610498"/>
            <a:chExt cx="4117800" cy="1223432"/>
          </a:xfrm>
        </p:grpSpPr>
        <p:sp>
          <p:nvSpPr>
            <p:cNvPr id="208" name="Google Shape;208;g275f5a76e14_1_2903"/>
            <p:cNvSpPr txBox="1"/>
            <p:nvPr/>
          </p:nvSpPr>
          <p:spPr>
            <a:xfrm>
              <a:off x="6927509" y="3610498"/>
              <a:ext cx="4117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Rubik"/>
                  <a:ea typeface="Rubik"/>
                  <a:cs typeface="Rubik"/>
                  <a:sym typeface="Rubik"/>
                </a:rPr>
                <a:t>Speedy service</a:t>
              </a:r>
              <a:endParaRPr sz="1800" b="0" i="0" u="none" strike="noStrike" cap="none">
                <a:solidFill>
                  <a:schemeClr val="lt1"/>
                </a:solidFill>
                <a:latin typeface="Rubik"/>
                <a:ea typeface="Rubik"/>
                <a:cs typeface="Rubik"/>
                <a:sym typeface="Rubik"/>
              </a:endParaRPr>
            </a:p>
          </p:txBody>
        </p:sp>
        <p:sp>
          <p:nvSpPr>
            <p:cNvPr id="209" name="Google Shape;209;g275f5a76e14_1_2903"/>
            <p:cNvSpPr/>
            <p:nvPr/>
          </p:nvSpPr>
          <p:spPr>
            <a:xfrm>
              <a:off x="6927509" y="3979830"/>
              <a:ext cx="4117800" cy="854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chemeClr val="lt1"/>
                  </a:solidFill>
                  <a:latin typeface="Rubik"/>
                  <a:ea typeface="Rubik"/>
                  <a:cs typeface="Rubik"/>
                  <a:sym typeface="Rubik"/>
                </a:rPr>
                <a:t>Actually shoreditch </a:t>
              </a:r>
              <a:r>
                <a:rPr lang="en-US" sz="1100" b="0" i="0" u="none" strike="noStrike" cap="none">
                  <a:solidFill>
                    <a:schemeClr val="lt1"/>
                  </a:solidFill>
                  <a:latin typeface="Rubik"/>
                  <a:ea typeface="Rubik"/>
                  <a:cs typeface="Rubik"/>
                  <a:sym typeface="Rubik"/>
                </a:rPr>
                <a:t>Aliqua four loko pinterest woke, aesthetic commodo lyft subway tile tumeric gentrify. Magna shoreditch sriracha narwhal. </a:t>
              </a:r>
              <a:endParaRPr sz="1400" b="0" i="0" u="none" strike="noStrike" cap="none">
                <a:solidFill>
                  <a:schemeClr val="lt1"/>
                </a:solidFill>
                <a:latin typeface="Arial"/>
                <a:ea typeface="Arial"/>
                <a:cs typeface="Arial"/>
                <a:sym typeface="Arial"/>
              </a:endParaRPr>
            </a:p>
          </p:txBody>
        </p:sp>
      </p:grpSp>
      <p:grpSp>
        <p:nvGrpSpPr>
          <p:cNvPr id="210" name="Google Shape;210;g275f5a76e14_1_2903"/>
          <p:cNvGrpSpPr/>
          <p:nvPr/>
        </p:nvGrpSpPr>
        <p:grpSpPr>
          <a:xfrm>
            <a:off x="7537109" y="5196909"/>
            <a:ext cx="4117800" cy="1223432"/>
            <a:chOff x="6927509" y="5196909"/>
            <a:chExt cx="4117800" cy="1223432"/>
          </a:xfrm>
        </p:grpSpPr>
        <p:sp>
          <p:nvSpPr>
            <p:cNvPr id="211" name="Google Shape;211;g275f5a76e14_1_2903"/>
            <p:cNvSpPr txBox="1"/>
            <p:nvPr/>
          </p:nvSpPr>
          <p:spPr>
            <a:xfrm>
              <a:off x="6927509" y="5196909"/>
              <a:ext cx="4117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Rubik"/>
                  <a:ea typeface="Rubik"/>
                  <a:cs typeface="Rubik"/>
                  <a:sym typeface="Rubik"/>
                </a:rPr>
                <a:t>Identity service</a:t>
              </a:r>
              <a:endParaRPr sz="1800" b="0" i="0" u="none" strike="noStrike" cap="none">
                <a:solidFill>
                  <a:schemeClr val="lt1"/>
                </a:solidFill>
                <a:latin typeface="Rubik"/>
                <a:ea typeface="Rubik"/>
                <a:cs typeface="Rubik"/>
                <a:sym typeface="Rubik"/>
              </a:endParaRPr>
            </a:p>
          </p:txBody>
        </p:sp>
        <p:sp>
          <p:nvSpPr>
            <p:cNvPr id="212" name="Google Shape;212;g275f5a76e14_1_2903"/>
            <p:cNvSpPr/>
            <p:nvPr/>
          </p:nvSpPr>
          <p:spPr>
            <a:xfrm>
              <a:off x="6927509" y="5566241"/>
              <a:ext cx="4117800" cy="854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chemeClr val="lt1"/>
                  </a:solidFill>
                  <a:latin typeface="Rubik"/>
                  <a:ea typeface="Rubik"/>
                  <a:cs typeface="Rubik"/>
                  <a:sym typeface="Rubik"/>
                </a:rPr>
                <a:t>Actually shoreditch </a:t>
              </a:r>
              <a:r>
                <a:rPr lang="en-US" sz="1100" b="0" i="0" u="none" strike="noStrike" cap="none">
                  <a:solidFill>
                    <a:schemeClr val="lt1"/>
                  </a:solidFill>
                  <a:latin typeface="Rubik"/>
                  <a:ea typeface="Rubik"/>
                  <a:cs typeface="Rubik"/>
                  <a:sym typeface="Rubik"/>
                </a:rPr>
                <a:t>Aliqua four loko pinterest woke, aesthetic commodo lyft subway tile tumeric gentrify. Magna shoreditch sriracha narwhal. </a:t>
              </a:r>
              <a:endParaRPr sz="1400" b="0" i="0" u="none" strike="noStrike" cap="none">
                <a:solidFill>
                  <a:schemeClr val="lt1"/>
                </a:solidFill>
                <a:latin typeface="Arial"/>
                <a:ea typeface="Arial"/>
                <a:cs typeface="Arial"/>
                <a:sym typeface="Arial"/>
              </a:endParaRPr>
            </a:p>
          </p:txBody>
        </p:sp>
      </p:grpSp>
      <p:pic>
        <p:nvPicPr>
          <p:cNvPr id="213" name="Google Shape;213;g275f5a76e14_1_2903"/>
          <p:cNvPicPr preferRelativeResize="0"/>
          <p:nvPr/>
        </p:nvPicPr>
        <p:blipFill rotWithShape="1">
          <a:blip r:embed="rId2">
            <a:alphaModFix/>
          </a:blip>
          <a:srcRect b="-4515"/>
          <a:stretch/>
        </p:blipFill>
        <p:spPr>
          <a:xfrm>
            <a:off x="6478496" y="1456575"/>
            <a:ext cx="804924" cy="624351"/>
          </a:xfrm>
          <a:prstGeom prst="rect">
            <a:avLst/>
          </a:prstGeom>
          <a:noFill/>
          <a:ln>
            <a:noFill/>
          </a:ln>
        </p:spPr>
      </p:pic>
      <p:grpSp>
        <p:nvGrpSpPr>
          <p:cNvPr id="214" name="Google Shape;214;g275f5a76e14_1_2903"/>
          <p:cNvGrpSpPr/>
          <p:nvPr/>
        </p:nvGrpSpPr>
        <p:grpSpPr>
          <a:xfrm>
            <a:off x="6504896" y="5424488"/>
            <a:ext cx="760413" cy="744538"/>
            <a:chOff x="6548438" y="5424488"/>
            <a:chExt cx="760413" cy="744538"/>
          </a:xfrm>
        </p:grpSpPr>
        <p:sp>
          <p:nvSpPr>
            <p:cNvPr id="215" name="Google Shape;215;g275f5a76e14_1_2903"/>
            <p:cNvSpPr/>
            <p:nvPr/>
          </p:nvSpPr>
          <p:spPr>
            <a:xfrm>
              <a:off x="7075488" y="5451475"/>
              <a:ext cx="233363" cy="493713"/>
            </a:xfrm>
            <a:custGeom>
              <a:avLst/>
              <a:gdLst/>
              <a:ahLst/>
              <a:cxnLst/>
              <a:rect l="l" t="t" r="r" b="b"/>
              <a:pathLst>
                <a:path w="26" h="55" extrusionOk="0">
                  <a:moveTo>
                    <a:pt x="0" y="0"/>
                  </a:moveTo>
                  <a:cubicBezTo>
                    <a:pt x="15" y="6"/>
                    <a:pt x="26" y="21"/>
                    <a:pt x="26" y="38"/>
                  </a:cubicBezTo>
                  <a:cubicBezTo>
                    <a:pt x="26" y="44"/>
                    <a:pt x="26" y="49"/>
                    <a:pt x="24" y="55"/>
                  </a:cubicBezTo>
                </a:path>
              </a:pathLst>
            </a:custGeom>
            <a:noFill/>
            <a:ln w="365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16" name="Google Shape;216;g275f5a76e14_1_2903"/>
            <p:cNvSpPr/>
            <p:nvPr/>
          </p:nvSpPr>
          <p:spPr>
            <a:xfrm>
              <a:off x="6575425" y="5524500"/>
              <a:ext cx="231775" cy="438150"/>
            </a:xfrm>
            <a:custGeom>
              <a:avLst/>
              <a:gdLst/>
              <a:ahLst/>
              <a:cxnLst/>
              <a:rect l="l" t="t" r="r" b="b"/>
              <a:pathLst>
                <a:path w="26" h="49" extrusionOk="0">
                  <a:moveTo>
                    <a:pt x="0" y="49"/>
                  </a:moveTo>
                  <a:cubicBezTo>
                    <a:pt x="2" y="46"/>
                    <a:pt x="6" y="43"/>
                    <a:pt x="6" y="32"/>
                  </a:cubicBezTo>
                  <a:cubicBezTo>
                    <a:pt x="6" y="18"/>
                    <a:pt x="14" y="5"/>
                    <a:pt x="26" y="0"/>
                  </a:cubicBezTo>
                </a:path>
              </a:pathLst>
            </a:custGeom>
            <a:noFill/>
            <a:ln w="365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17" name="Google Shape;217;g275f5a76e14_1_2903"/>
            <p:cNvSpPr/>
            <p:nvPr/>
          </p:nvSpPr>
          <p:spPr>
            <a:xfrm>
              <a:off x="7191375" y="5756275"/>
              <a:ext cx="36513" cy="277813"/>
            </a:xfrm>
            <a:custGeom>
              <a:avLst/>
              <a:gdLst/>
              <a:ahLst/>
              <a:cxnLst/>
              <a:rect l="l" t="t" r="r" b="b"/>
              <a:pathLst>
                <a:path w="4" h="31" extrusionOk="0">
                  <a:moveTo>
                    <a:pt x="3" y="0"/>
                  </a:moveTo>
                  <a:cubicBezTo>
                    <a:pt x="4" y="2"/>
                    <a:pt x="4" y="4"/>
                    <a:pt x="4" y="6"/>
                  </a:cubicBezTo>
                  <a:cubicBezTo>
                    <a:pt x="4" y="13"/>
                    <a:pt x="3" y="21"/>
                    <a:pt x="0" y="31"/>
                  </a:cubicBezTo>
                </a:path>
              </a:pathLst>
            </a:custGeom>
            <a:noFill/>
            <a:ln w="365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18" name="Google Shape;218;g275f5a76e14_1_2903"/>
            <p:cNvSpPr/>
            <p:nvPr/>
          </p:nvSpPr>
          <p:spPr>
            <a:xfrm>
              <a:off x="6870700" y="5497513"/>
              <a:ext cx="330200" cy="187325"/>
            </a:xfrm>
            <a:custGeom>
              <a:avLst/>
              <a:gdLst/>
              <a:ahLst/>
              <a:cxnLst/>
              <a:rect l="l" t="t" r="r" b="b"/>
              <a:pathLst>
                <a:path w="37" h="21" extrusionOk="0">
                  <a:moveTo>
                    <a:pt x="0" y="1"/>
                  </a:moveTo>
                  <a:cubicBezTo>
                    <a:pt x="2" y="0"/>
                    <a:pt x="4" y="0"/>
                    <a:pt x="6" y="0"/>
                  </a:cubicBezTo>
                  <a:cubicBezTo>
                    <a:pt x="19" y="0"/>
                    <a:pt x="31" y="9"/>
                    <a:pt x="37" y="21"/>
                  </a:cubicBezTo>
                </a:path>
              </a:pathLst>
            </a:custGeom>
            <a:noFill/>
            <a:ln w="365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19" name="Google Shape;219;g275f5a76e14_1_2903"/>
            <p:cNvSpPr/>
            <p:nvPr/>
          </p:nvSpPr>
          <p:spPr>
            <a:xfrm>
              <a:off x="7075488" y="5649913"/>
              <a:ext cx="80963" cy="482600"/>
            </a:xfrm>
            <a:custGeom>
              <a:avLst/>
              <a:gdLst/>
              <a:ahLst/>
              <a:cxnLst/>
              <a:rect l="l" t="t" r="r" b="b"/>
              <a:pathLst>
                <a:path w="9" h="54" extrusionOk="0">
                  <a:moveTo>
                    <a:pt x="0" y="0"/>
                  </a:moveTo>
                  <a:cubicBezTo>
                    <a:pt x="5" y="5"/>
                    <a:pt x="8" y="12"/>
                    <a:pt x="8" y="20"/>
                  </a:cubicBezTo>
                  <a:cubicBezTo>
                    <a:pt x="8" y="20"/>
                    <a:pt x="9" y="38"/>
                    <a:pt x="2" y="54"/>
                  </a:cubicBezTo>
                </a:path>
              </a:pathLst>
            </a:custGeom>
            <a:noFill/>
            <a:ln w="365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20" name="Google Shape;220;g275f5a76e14_1_2903"/>
            <p:cNvSpPr/>
            <p:nvPr/>
          </p:nvSpPr>
          <p:spPr>
            <a:xfrm>
              <a:off x="6610350" y="5576888"/>
              <a:ext cx="385763" cy="457200"/>
            </a:xfrm>
            <a:custGeom>
              <a:avLst/>
              <a:gdLst/>
              <a:ahLst/>
              <a:cxnLst/>
              <a:rect l="l" t="t" r="r" b="b"/>
              <a:pathLst>
                <a:path w="43" h="51" extrusionOk="0">
                  <a:moveTo>
                    <a:pt x="0" y="51"/>
                  </a:moveTo>
                  <a:cubicBezTo>
                    <a:pt x="10" y="40"/>
                    <a:pt x="10" y="27"/>
                    <a:pt x="10" y="27"/>
                  </a:cubicBezTo>
                  <a:cubicBezTo>
                    <a:pt x="10" y="12"/>
                    <a:pt x="21" y="0"/>
                    <a:pt x="35" y="0"/>
                  </a:cubicBezTo>
                  <a:cubicBezTo>
                    <a:pt x="38" y="0"/>
                    <a:pt x="40" y="1"/>
                    <a:pt x="43" y="2"/>
                  </a:cubicBezTo>
                </a:path>
              </a:pathLst>
            </a:custGeom>
            <a:noFill/>
            <a:ln w="365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21" name="Google Shape;221;g275f5a76e14_1_2903"/>
            <p:cNvSpPr/>
            <p:nvPr/>
          </p:nvSpPr>
          <p:spPr>
            <a:xfrm>
              <a:off x="6986588" y="5854700"/>
              <a:ext cx="88900" cy="314325"/>
            </a:xfrm>
            <a:custGeom>
              <a:avLst/>
              <a:gdLst/>
              <a:ahLst/>
              <a:cxnLst/>
              <a:rect l="l" t="t" r="r" b="b"/>
              <a:pathLst>
                <a:path w="10" h="35" extrusionOk="0">
                  <a:moveTo>
                    <a:pt x="8" y="0"/>
                  </a:moveTo>
                  <a:cubicBezTo>
                    <a:pt x="8" y="0"/>
                    <a:pt x="10" y="18"/>
                    <a:pt x="0" y="35"/>
                  </a:cubicBezTo>
                </a:path>
              </a:pathLst>
            </a:custGeom>
            <a:noFill/>
            <a:ln w="365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22" name="Google Shape;222;g275f5a76e14_1_2903"/>
            <p:cNvSpPr/>
            <p:nvPr/>
          </p:nvSpPr>
          <p:spPr>
            <a:xfrm>
              <a:off x="6754813" y="5675313"/>
              <a:ext cx="303213" cy="252413"/>
            </a:xfrm>
            <a:custGeom>
              <a:avLst/>
              <a:gdLst/>
              <a:ahLst/>
              <a:cxnLst/>
              <a:rect l="l" t="t" r="r" b="b"/>
              <a:pathLst>
                <a:path w="34" h="28" extrusionOk="0">
                  <a:moveTo>
                    <a:pt x="0" y="28"/>
                  </a:moveTo>
                  <a:cubicBezTo>
                    <a:pt x="1" y="22"/>
                    <a:pt x="1" y="18"/>
                    <a:pt x="1" y="18"/>
                  </a:cubicBezTo>
                  <a:cubicBezTo>
                    <a:pt x="1" y="8"/>
                    <a:pt x="9" y="0"/>
                    <a:pt x="18" y="0"/>
                  </a:cubicBezTo>
                  <a:cubicBezTo>
                    <a:pt x="23" y="0"/>
                    <a:pt x="27" y="1"/>
                    <a:pt x="30" y="4"/>
                  </a:cubicBezTo>
                  <a:cubicBezTo>
                    <a:pt x="32" y="6"/>
                    <a:pt x="34" y="9"/>
                    <a:pt x="34" y="12"/>
                  </a:cubicBezTo>
                </a:path>
              </a:pathLst>
            </a:custGeom>
            <a:noFill/>
            <a:ln w="365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23" name="Google Shape;223;g275f5a76e14_1_2903"/>
            <p:cNvSpPr/>
            <p:nvPr/>
          </p:nvSpPr>
          <p:spPr>
            <a:xfrm>
              <a:off x="6656388" y="5999163"/>
              <a:ext cx="71438" cy="71438"/>
            </a:xfrm>
            <a:custGeom>
              <a:avLst/>
              <a:gdLst/>
              <a:ahLst/>
              <a:cxnLst/>
              <a:rect l="l" t="t" r="r" b="b"/>
              <a:pathLst>
                <a:path w="8" h="8" extrusionOk="0">
                  <a:moveTo>
                    <a:pt x="0" y="8"/>
                  </a:moveTo>
                  <a:cubicBezTo>
                    <a:pt x="4" y="6"/>
                    <a:pt x="6" y="3"/>
                    <a:pt x="8" y="0"/>
                  </a:cubicBezTo>
                </a:path>
              </a:pathLst>
            </a:custGeom>
            <a:noFill/>
            <a:ln w="365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24" name="Google Shape;224;g275f5a76e14_1_2903"/>
            <p:cNvSpPr/>
            <p:nvPr/>
          </p:nvSpPr>
          <p:spPr>
            <a:xfrm>
              <a:off x="6897688" y="5935663"/>
              <a:ext cx="71438" cy="233363"/>
            </a:xfrm>
            <a:custGeom>
              <a:avLst/>
              <a:gdLst/>
              <a:ahLst/>
              <a:cxnLst/>
              <a:rect l="l" t="t" r="r" b="b"/>
              <a:pathLst>
                <a:path w="8" h="26" extrusionOk="0">
                  <a:moveTo>
                    <a:pt x="8" y="0"/>
                  </a:moveTo>
                  <a:cubicBezTo>
                    <a:pt x="8" y="8"/>
                    <a:pt x="6" y="18"/>
                    <a:pt x="0" y="26"/>
                  </a:cubicBezTo>
                </a:path>
              </a:pathLst>
            </a:custGeom>
            <a:noFill/>
            <a:ln w="365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25" name="Google Shape;225;g275f5a76e14_1_2903"/>
            <p:cNvSpPr/>
            <p:nvPr/>
          </p:nvSpPr>
          <p:spPr>
            <a:xfrm>
              <a:off x="6735763" y="5748338"/>
              <a:ext cx="250825" cy="366713"/>
            </a:xfrm>
            <a:custGeom>
              <a:avLst/>
              <a:gdLst/>
              <a:ahLst/>
              <a:cxnLst/>
              <a:rect l="l" t="t" r="r" b="b"/>
              <a:pathLst>
                <a:path w="28" h="41" extrusionOk="0">
                  <a:moveTo>
                    <a:pt x="0" y="41"/>
                  </a:moveTo>
                  <a:cubicBezTo>
                    <a:pt x="10" y="33"/>
                    <a:pt x="11" y="10"/>
                    <a:pt x="11" y="10"/>
                  </a:cubicBezTo>
                  <a:cubicBezTo>
                    <a:pt x="11" y="5"/>
                    <a:pt x="14" y="0"/>
                    <a:pt x="19" y="0"/>
                  </a:cubicBezTo>
                  <a:cubicBezTo>
                    <a:pt x="26" y="0"/>
                    <a:pt x="28" y="5"/>
                    <a:pt x="28" y="11"/>
                  </a:cubicBezTo>
                  <a:cubicBezTo>
                    <a:pt x="28" y="11"/>
                    <a:pt x="28" y="11"/>
                    <a:pt x="27" y="13"/>
                  </a:cubicBezTo>
                </a:path>
              </a:pathLst>
            </a:custGeom>
            <a:noFill/>
            <a:ln w="365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26" name="Google Shape;226;g275f5a76e14_1_2903"/>
            <p:cNvSpPr/>
            <p:nvPr/>
          </p:nvSpPr>
          <p:spPr>
            <a:xfrm>
              <a:off x="6861175" y="5819775"/>
              <a:ext cx="44450" cy="233363"/>
            </a:xfrm>
            <a:custGeom>
              <a:avLst/>
              <a:gdLst/>
              <a:ahLst/>
              <a:cxnLst/>
              <a:rect l="l" t="t" r="r" b="b"/>
              <a:pathLst>
                <a:path w="5" h="26" extrusionOk="0">
                  <a:moveTo>
                    <a:pt x="5" y="0"/>
                  </a:moveTo>
                  <a:cubicBezTo>
                    <a:pt x="5" y="0"/>
                    <a:pt x="5" y="18"/>
                    <a:pt x="0" y="26"/>
                  </a:cubicBezTo>
                </a:path>
              </a:pathLst>
            </a:custGeom>
            <a:noFill/>
            <a:ln w="365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27" name="Google Shape;227;g275f5a76e14_1_2903"/>
            <p:cNvSpPr/>
            <p:nvPr/>
          </p:nvSpPr>
          <p:spPr>
            <a:xfrm>
              <a:off x="6799263" y="6105525"/>
              <a:ext cx="34925" cy="46038"/>
            </a:xfrm>
            <a:custGeom>
              <a:avLst/>
              <a:gdLst/>
              <a:ahLst/>
              <a:cxnLst/>
              <a:rect l="l" t="t" r="r" b="b"/>
              <a:pathLst>
                <a:path w="4" h="5" extrusionOk="0">
                  <a:moveTo>
                    <a:pt x="4" y="0"/>
                  </a:moveTo>
                  <a:cubicBezTo>
                    <a:pt x="4" y="0"/>
                    <a:pt x="2" y="3"/>
                    <a:pt x="0" y="5"/>
                  </a:cubicBezTo>
                </a:path>
              </a:pathLst>
            </a:custGeom>
            <a:noFill/>
            <a:ln w="365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28" name="Google Shape;228;g275f5a76e14_1_2903"/>
            <p:cNvSpPr/>
            <p:nvPr/>
          </p:nvSpPr>
          <p:spPr>
            <a:xfrm>
              <a:off x="6548438" y="5424488"/>
              <a:ext cx="357188" cy="403225"/>
            </a:xfrm>
            <a:custGeom>
              <a:avLst/>
              <a:gdLst/>
              <a:ahLst/>
              <a:cxnLst/>
              <a:rect l="l" t="t" r="r" b="b"/>
              <a:pathLst>
                <a:path w="40" h="45" extrusionOk="0">
                  <a:moveTo>
                    <a:pt x="0" y="45"/>
                  </a:moveTo>
                  <a:cubicBezTo>
                    <a:pt x="0" y="39"/>
                    <a:pt x="0" y="39"/>
                    <a:pt x="0" y="39"/>
                  </a:cubicBezTo>
                  <a:cubicBezTo>
                    <a:pt x="4" y="16"/>
                    <a:pt x="18" y="0"/>
                    <a:pt x="40" y="0"/>
                  </a:cubicBezTo>
                </a:path>
              </a:pathLst>
            </a:custGeom>
            <a:noFill/>
            <a:ln w="365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grpSp>
      <p:grpSp>
        <p:nvGrpSpPr>
          <p:cNvPr id="229" name="Google Shape;229;g275f5a76e14_1_2903"/>
          <p:cNvGrpSpPr/>
          <p:nvPr/>
        </p:nvGrpSpPr>
        <p:grpSpPr>
          <a:xfrm>
            <a:off x="6601733" y="3817938"/>
            <a:ext cx="560388" cy="769937"/>
            <a:chOff x="6645275" y="3817938"/>
            <a:chExt cx="560388" cy="769937"/>
          </a:xfrm>
        </p:grpSpPr>
        <p:sp>
          <p:nvSpPr>
            <p:cNvPr id="230" name="Google Shape;230;g275f5a76e14_1_2903"/>
            <p:cNvSpPr/>
            <p:nvPr/>
          </p:nvSpPr>
          <p:spPr>
            <a:xfrm>
              <a:off x="6645275" y="4435475"/>
              <a:ext cx="496888" cy="152400"/>
            </a:xfrm>
            <a:custGeom>
              <a:avLst/>
              <a:gdLst/>
              <a:ahLst/>
              <a:cxnLst/>
              <a:rect l="l" t="t" r="r" b="b"/>
              <a:pathLst>
                <a:path w="55" h="17" extrusionOk="0">
                  <a:moveTo>
                    <a:pt x="43" y="0"/>
                  </a:moveTo>
                  <a:cubicBezTo>
                    <a:pt x="50" y="1"/>
                    <a:pt x="55" y="4"/>
                    <a:pt x="55" y="7"/>
                  </a:cubicBezTo>
                  <a:cubicBezTo>
                    <a:pt x="55" y="13"/>
                    <a:pt x="43" y="17"/>
                    <a:pt x="28" y="17"/>
                  </a:cubicBezTo>
                  <a:cubicBezTo>
                    <a:pt x="12" y="17"/>
                    <a:pt x="0" y="13"/>
                    <a:pt x="0" y="7"/>
                  </a:cubicBezTo>
                  <a:cubicBezTo>
                    <a:pt x="0" y="4"/>
                    <a:pt x="4" y="2"/>
                    <a:pt x="11" y="0"/>
                  </a:cubicBezTo>
                </a:path>
              </a:pathLst>
            </a:custGeom>
            <a:noFill/>
            <a:ln w="3492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31" name="Google Shape;231;g275f5a76e14_1_2903"/>
            <p:cNvSpPr/>
            <p:nvPr/>
          </p:nvSpPr>
          <p:spPr>
            <a:xfrm>
              <a:off x="6734175" y="3817938"/>
              <a:ext cx="471488" cy="688975"/>
            </a:xfrm>
            <a:custGeom>
              <a:avLst/>
              <a:gdLst/>
              <a:ahLst/>
              <a:cxnLst/>
              <a:rect l="l" t="t" r="r" b="b"/>
              <a:pathLst>
                <a:path w="297" h="434" extrusionOk="0">
                  <a:moveTo>
                    <a:pt x="200" y="0"/>
                  </a:moveTo>
                  <a:lnTo>
                    <a:pt x="149" y="141"/>
                  </a:lnTo>
                  <a:lnTo>
                    <a:pt x="297" y="107"/>
                  </a:lnTo>
                  <a:lnTo>
                    <a:pt x="80" y="434"/>
                  </a:lnTo>
                  <a:lnTo>
                    <a:pt x="131" y="237"/>
                  </a:lnTo>
                  <a:lnTo>
                    <a:pt x="0" y="265"/>
                  </a:lnTo>
                  <a:lnTo>
                    <a:pt x="35" y="40"/>
                  </a:lnTo>
                  <a:lnTo>
                    <a:pt x="200" y="0"/>
                  </a:lnTo>
                  <a:close/>
                </a:path>
              </a:pathLst>
            </a:custGeom>
            <a:noFill/>
            <a:ln w="3492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32" name="Google Shape;232;g275f5a76e14_1_2903"/>
            <p:cNvSpPr/>
            <p:nvPr/>
          </p:nvSpPr>
          <p:spPr>
            <a:xfrm>
              <a:off x="6834188" y="4095750"/>
              <a:ext cx="9525" cy="61913"/>
            </a:xfrm>
            <a:custGeom>
              <a:avLst/>
              <a:gdLst/>
              <a:ahLst/>
              <a:cxnLst/>
              <a:rect l="l" t="t" r="r" b="b"/>
              <a:pathLst>
                <a:path w="1" h="7" extrusionOk="0">
                  <a:moveTo>
                    <a:pt x="1" y="0"/>
                  </a:moveTo>
                  <a:cubicBezTo>
                    <a:pt x="0" y="4"/>
                    <a:pt x="0" y="7"/>
                    <a:pt x="0" y="7"/>
                  </a:cubicBezTo>
                </a:path>
              </a:pathLst>
            </a:custGeom>
            <a:noFill/>
            <a:ln w="3492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33" name="Google Shape;233;g275f5a76e14_1_2903"/>
            <p:cNvSpPr/>
            <p:nvPr/>
          </p:nvSpPr>
          <p:spPr>
            <a:xfrm>
              <a:off x="6851650" y="3925888"/>
              <a:ext cx="19050" cy="133350"/>
            </a:xfrm>
            <a:custGeom>
              <a:avLst/>
              <a:gdLst/>
              <a:ahLst/>
              <a:cxnLst/>
              <a:rect l="l" t="t" r="r" b="b"/>
              <a:pathLst>
                <a:path w="2" h="15" extrusionOk="0">
                  <a:moveTo>
                    <a:pt x="2" y="0"/>
                  </a:moveTo>
                  <a:cubicBezTo>
                    <a:pt x="2" y="0"/>
                    <a:pt x="1" y="8"/>
                    <a:pt x="0" y="15"/>
                  </a:cubicBezTo>
                </a:path>
              </a:pathLst>
            </a:custGeom>
            <a:noFill/>
            <a:ln w="3492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grpSp>
    </p:spTree>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rvices02">
  <p:cSld name="83_Custom Layout">
    <p:spTree>
      <p:nvGrpSpPr>
        <p:cNvPr id="1" name="Shape 234"/>
        <p:cNvGrpSpPr/>
        <p:nvPr/>
      </p:nvGrpSpPr>
      <p:grpSpPr>
        <a:xfrm>
          <a:off x="0" y="0"/>
          <a:ext cx="0" cy="0"/>
          <a:chOff x="0" y="0"/>
          <a:chExt cx="0" cy="0"/>
        </a:xfrm>
      </p:grpSpPr>
      <p:sp>
        <p:nvSpPr>
          <p:cNvPr id="235" name="Google Shape;235;g275f5a76e14_1_2939"/>
          <p:cNvSpPr/>
          <p:nvPr/>
        </p:nvSpPr>
        <p:spPr>
          <a:xfrm>
            <a:off x="0" y="2778500"/>
            <a:ext cx="5863800" cy="4079400"/>
          </a:xfrm>
          <a:prstGeom prst="rect">
            <a:avLst/>
          </a:prstGeom>
          <a:solidFill>
            <a:schemeClr val="l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36" name="Google Shape;236;g275f5a76e14_1_2939"/>
          <p:cNvSpPr/>
          <p:nvPr/>
        </p:nvSpPr>
        <p:spPr>
          <a:xfrm>
            <a:off x="6328229" y="1741370"/>
            <a:ext cx="5863800" cy="5116500"/>
          </a:xfrm>
          <a:prstGeom prst="rect">
            <a:avLst/>
          </a:prstGeom>
          <a:solidFill>
            <a:schemeClr val="l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37" name="Google Shape;237;g275f5a76e14_1_2939"/>
          <p:cNvSpPr/>
          <p:nvPr/>
        </p:nvSpPr>
        <p:spPr>
          <a:xfrm>
            <a:off x="454704" y="1615755"/>
            <a:ext cx="5263800" cy="854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US" sz="1100" b="0" i="0" u="none" strike="noStrike" cap="none">
                <a:solidFill>
                  <a:schemeClr val="dk1"/>
                </a:solidFill>
                <a:latin typeface="Montserrat Medium"/>
                <a:ea typeface="Montserrat Medium"/>
                <a:cs typeface="Montserrat Medium"/>
                <a:sym typeface="Montserrat Medium"/>
              </a:rPr>
              <a:t>Next level twee consequat, deserunt esse copper mug cronut venmo pug mustache hashtag officia polaroid fugiat. Culpa squid intelligentsia, vaporware disrupt tousled venmo umam.</a:t>
            </a:r>
            <a:endParaRPr sz="1400" b="0" i="0" u="none" strike="noStrike" cap="none">
              <a:solidFill>
                <a:srgbClr val="000000"/>
              </a:solidFill>
              <a:latin typeface="Montserrat Medium"/>
              <a:ea typeface="Montserrat Medium"/>
              <a:cs typeface="Montserrat Medium"/>
              <a:sym typeface="Montserrat Medium"/>
            </a:endParaRPr>
          </a:p>
        </p:txBody>
      </p:sp>
      <p:grpSp>
        <p:nvGrpSpPr>
          <p:cNvPr id="238" name="Google Shape;238;g275f5a76e14_1_2939"/>
          <p:cNvGrpSpPr/>
          <p:nvPr/>
        </p:nvGrpSpPr>
        <p:grpSpPr>
          <a:xfrm>
            <a:off x="1024955" y="3215557"/>
            <a:ext cx="4379100" cy="1223432"/>
            <a:chOff x="6927509" y="437676"/>
            <a:chExt cx="4379100" cy="1223432"/>
          </a:xfrm>
        </p:grpSpPr>
        <p:sp>
          <p:nvSpPr>
            <p:cNvPr id="239" name="Google Shape;239;g275f5a76e14_1_2939"/>
            <p:cNvSpPr txBox="1"/>
            <p:nvPr/>
          </p:nvSpPr>
          <p:spPr>
            <a:xfrm>
              <a:off x="6927509" y="437676"/>
              <a:ext cx="4117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Medium"/>
                  <a:ea typeface="Montserrat Medium"/>
                  <a:cs typeface="Montserrat Medium"/>
                  <a:sym typeface="Montserrat Medium"/>
                </a:rPr>
                <a:t>Lyft blog service</a:t>
              </a:r>
              <a:endParaRPr sz="1800" b="0" i="0" u="none" strike="noStrike" cap="none">
                <a:solidFill>
                  <a:schemeClr val="dk2"/>
                </a:solidFill>
                <a:latin typeface="Montserrat Medium"/>
                <a:ea typeface="Montserrat Medium"/>
                <a:cs typeface="Montserrat Medium"/>
                <a:sym typeface="Montserrat Medium"/>
              </a:endParaRPr>
            </a:p>
          </p:txBody>
        </p:sp>
        <p:sp>
          <p:nvSpPr>
            <p:cNvPr id="240" name="Google Shape;240;g275f5a76e14_1_2939"/>
            <p:cNvSpPr/>
            <p:nvPr/>
          </p:nvSpPr>
          <p:spPr>
            <a:xfrm>
              <a:off x="6927509" y="807008"/>
              <a:ext cx="4379100" cy="854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US" sz="1100" b="0" i="0" u="none" strike="noStrike" cap="none">
                  <a:solidFill>
                    <a:schemeClr val="dk2"/>
                  </a:solidFill>
                  <a:latin typeface="Montserrat Medium"/>
                  <a:ea typeface="Montserrat Medium"/>
                  <a:cs typeface="Montserrat Medium"/>
                  <a:sym typeface="Montserrat Medium"/>
                </a:rPr>
                <a:t>Actually shoreditch Aliqua four loko pinterest woke, aesthetic commodo lyft subway tile tumeric gentrify. Magna shoreditch sriracha narwhal. </a:t>
              </a:r>
              <a:endParaRPr sz="1400" b="0" i="0" u="none" strike="noStrike" cap="none">
                <a:solidFill>
                  <a:schemeClr val="dk2"/>
                </a:solidFill>
                <a:latin typeface="Montserrat Medium"/>
                <a:ea typeface="Montserrat Medium"/>
                <a:cs typeface="Montserrat Medium"/>
                <a:sym typeface="Montserrat Medium"/>
              </a:endParaRPr>
            </a:p>
          </p:txBody>
        </p:sp>
      </p:grpSp>
      <p:grpSp>
        <p:nvGrpSpPr>
          <p:cNvPr id="241" name="Google Shape;241;g275f5a76e14_1_2939"/>
          <p:cNvGrpSpPr/>
          <p:nvPr/>
        </p:nvGrpSpPr>
        <p:grpSpPr>
          <a:xfrm>
            <a:off x="6813491" y="3217331"/>
            <a:ext cx="4379100" cy="1223432"/>
            <a:chOff x="6927509" y="437676"/>
            <a:chExt cx="4379100" cy="1223432"/>
          </a:xfrm>
        </p:grpSpPr>
        <p:sp>
          <p:nvSpPr>
            <p:cNvPr id="242" name="Google Shape;242;g275f5a76e14_1_2939"/>
            <p:cNvSpPr txBox="1"/>
            <p:nvPr/>
          </p:nvSpPr>
          <p:spPr>
            <a:xfrm>
              <a:off x="6927509" y="437676"/>
              <a:ext cx="4117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Medium"/>
                  <a:ea typeface="Montserrat Medium"/>
                  <a:cs typeface="Montserrat Medium"/>
                  <a:sym typeface="Montserrat Medium"/>
                </a:rPr>
                <a:t>Blog service</a:t>
              </a:r>
              <a:endParaRPr sz="1800" b="0" i="0" u="none" strike="noStrike" cap="none">
                <a:solidFill>
                  <a:schemeClr val="dk2"/>
                </a:solidFill>
                <a:latin typeface="Montserrat Medium"/>
                <a:ea typeface="Montserrat Medium"/>
                <a:cs typeface="Montserrat Medium"/>
                <a:sym typeface="Montserrat Medium"/>
              </a:endParaRPr>
            </a:p>
          </p:txBody>
        </p:sp>
        <p:sp>
          <p:nvSpPr>
            <p:cNvPr id="243" name="Google Shape;243;g275f5a76e14_1_2939"/>
            <p:cNvSpPr/>
            <p:nvPr/>
          </p:nvSpPr>
          <p:spPr>
            <a:xfrm>
              <a:off x="6927509" y="807008"/>
              <a:ext cx="4379100" cy="854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US" sz="1100" b="0" i="0" u="none" strike="noStrike" cap="none">
                  <a:solidFill>
                    <a:schemeClr val="dk2"/>
                  </a:solidFill>
                  <a:latin typeface="Montserrat Medium"/>
                  <a:ea typeface="Montserrat Medium"/>
                  <a:cs typeface="Montserrat Medium"/>
                  <a:sym typeface="Montserrat Medium"/>
                </a:rPr>
                <a:t>Actually shoreditch Aliqua four loko pinterest woke, aesthetic commodo lyft subway tile tumeric gentrify. Magna shoreditch sriracha narwhal. </a:t>
              </a:r>
              <a:endParaRPr sz="1400" b="0" i="0" u="none" strike="noStrike" cap="none">
                <a:solidFill>
                  <a:schemeClr val="dk2"/>
                </a:solidFill>
                <a:latin typeface="Montserrat Medium"/>
                <a:ea typeface="Montserrat Medium"/>
                <a:cs typeface="Montserrat Medium"/>
                <a:sym typeface="Montserrat Medium"/>
              </a:endParaRPr>
            </a:p>
          </p:txBody>
        </p:sp>
      </p:grpSp>
      <p:grpSp>
        <p:nvGrpSpPr>
          <p:cNvPr id="244" name="Google Shape;244;g275f5a76e14_1_2939"/>
          <p:cNvGrpSpPr/>
          <p:nvPr/>
        </p:nvGrpSpPr>
        <p:grpSpPr>
          <a:xfrm>
            <a:off x="1024955" y="5065991"/>
            <a:ext cx="4379100" cy="1223432"/>
            <a:chOff x="6927509" y="437676"/>
            <a:chExt cx="4379100" cy="1223432"/>
          </a:xfrm>
        </p:grpSpPr>
        <p:sp>
          <p:nvSpPr>
            <p:cNvPr id="245" name="Google Shape;245;g275f5a76e14_1_2939"/>
            <p:cNvSpPr txBox="1"/>
            <p:nvPr/>
          </p:nvSpPr>
          <p:spPr>
            <a:xfrm>
              <a:off x="6927509" y="437676"/>
              <a:ext cx="4117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Medium"/>
                  <a:ea typeface="Montserrat Medium"/>
                  <a:cs typeface="Montserrat Medium"/>
                  <a:sym typeface="Montserrat Medium"/>
                </a:rPr>
                <a:t>Lyft service</a:t>
              </a:r>
              <a:endParaRPr sz="1800" b="0" i="0" u="none" strike="noStrike" cap="none">
                <a:solidFill>
                  <a:schemeClr val="dk2"/>
                </a:solidFill>
                <a:latin typeface="Montserrat Medium"/>
                <a:ea typeface="Montserrat Medium"/>
                <a:cs typeface="Montserrat Medium"/>
                <a:sym typeface="Montserrat Medium"/>
              </a:endParaRPr>
            </a:p>
          </p:txBody>
        </p:sp>
        <p:sp>
          <p:nvSpPr>
            <p:cNvPr id="246" name="Google Shape;246;g275f5a76e14_1_2939"/>
            <p:cNvSpPr/>
            <p:nvPr/>
          </p:nvSpPr>
          <p:spPr>
            <a:xfrm>
              <a:off x="6927509" y="807008"/>
              <a:ext cx="4379100" cy="854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US" sz="1100" b="0" i="0" u="none" strike="noStrike" cap="none">
                  <a:solidFill>
                    <a:schemeClr val="dk2"/>
                  </a:solidFill>
                  <a:latin typeface="Montserrat Medium"/>
                  <a:ea typeface="Montserrat Medium"/>
                  <a:cs typeface="Montserrat Medium"/>
                  <a:sym typeface="Montserrat Medium"/>
                </a:rPr>
                <a:t>Actually shoreditch Aliqua four loko pinterest woke, aesthetic commodo lyft subway tile tumeric gentrify. Magna shoreditch sriracha narwhal. </a:t>
              </a:r>
              <a:endParaRPr sz="1400" b="0" i="0" u="none" strike="noStrike" cap="none">
                <a:solidFill>
                  <a:schemeClr val="dk2"/>
                </a:solidFill>
                <a:latin typeface="Montserrat Medium"/>
                <a:ea typeface="Montserrat Medium"/>
                <a:cs typeface="Montserrat Medium"/>
                <a:sym typeface="Montserrat Medium"/>
              </a:endParaRPr>
            </a:p>
          </p:txBody>
        </p:sp>
      </p:grpSp>
      <p:grpSp>
        <p:nvGrpSpPr>
          <p:cNvPr id="247" name="Google Shape;247;g275f5a76e14_1_2939"/>
          <p:cNvGrpSpPr/>
          <p:nvPr/>
        </p:nvGrpSpPr>
        <p:grpSpPr>
          <a:xfrm>
            <a:off x="6813491" y="5065991"/>
            <a:ext cx="4379100" cy="1223432"/>
            <a:chOff x="6927509" y="437676"/>
            <a:chExt cx="4379100" cy="1223432"/>
          </a:xfrm>
        </p:grpSpPr>
        <p:sp>
          <p:nvSpPr>
            <p:cNvPr id="248" name="Google Shape;248;g275f5a76e14_1_2939"/>
            <p:cNvSpPr txBox="1"/>
            <p:nvPr/>
          </p:nvSpPr>
          <p:spPr>
            <a:xfrm>
              <a:off x="6927509" y="437676"/>
              <a:ext cx="4117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Medium"/>
                  <a:ea typeface="Montserrat Medium"/>
                  <a:cs typeface="Montserrat Medium"/>
                  <a:sym typeface="Montserrat Medium"/>
                </a:rPr>
                <a:t>Lyft blog service</a:t>
              </a:r>
              <a:endParaRPr sz="1800" b="0" i="0" u="none" strike="noStrike" cap="none">
                <a:solidFill>
                  <a:schemeClr val="dk2"/>
                </a:solidFill>
                <a:latin typeface="Montserrat Medium"/>
                <a:ea typeface="Montserrat Medium"/>
                <a:cs typeface="Montserrat Medium"/>
                <a:sym typeface="Montserrat Medium"/>
              </a:endParaRPr>
            </a:p>
          </p:txBody>
        </p:sp>
        <p:sp>
          <p:nvSpPr>
            <p:cNvPr id="249" name="Google Shape;249;g275f5a76e14_1_2939"/>
            <p:cNvSpPr/>
            <p:nvPr/>
          </p:nvSpPr>
          <p:spPr>
            <a:xfrm>
              <a:off x="6927509" y="807008"/>
              <a:ext cx="4379100" cy="854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US" sz="1100" b="0" i="0" u="none" strike="noStrike" cap="none">
                  <a:solidFill>
                    <a:schemeClr val="dk2"/>
                  </a:solidFill>
                  <a:latin typeface="Montserrat Medium"/>
                  <a:ea typeface="Montserrat Medium"/>
                  <a:cs typeface="Montserrat Medium"/>
                  <a:sym typeface="Montserrat Medium"/>
                </a:rPr>
                <a:t>Actually shoreditch Aliqua four loko pinterest woke, aesthetic commodo lyft subway tile tumeric gentrify. Magna shoreditch sriracha narwhal. </a:t>
              </a:r>
              <a:endParaRPr sz="1400" b="0" i="0" u="none" strike="noStrike" cap="none">
                <a:solidFill>
                  <a:schemeClr val="dk2"/>
                </a:solidFill>
                <a:latin typeface="Montserrat Medium"/>
                <a:ea typeface="Montserrat Medium"/>
                <a:cs typeface="Montserrat Medium"/>
                <a:sym typeface="Montserrat Medium"/>
              </a:endParaRPr>
            </a:p>
          </p:txBody>
        </p:sp>
      </p:grpSp>
      <p:sp>
        <p:nvSpPr>
          <p:cNvPr id="250" name="Google Shape;250;g275f5a76e14_1_2939"/>
          <p:cNvSpPr txBox="1"/>
          <p:nvPr/>
        </p:nvSpPr>
        <p:spPr>
          <a:xfrm>
            <a:off x="454704" y="760795"/>
            <a:ext cx="44403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Montserrat"/>
                <a:ea typeface="Montserrat"/>
                <a:cs typeface="Montserrat"/>
                <a:sym typeface="Montserrat"/>
              </a:rPr>
              <a:t>Our Services</a:t>
            </a:r>
            <a:endParaRPr sz="4400" b="1" i="0" u="none" strike="noStrike" cap="none">
              <a:solidFill>
                <a:schemeClr val="dk1"/>
              </a:solidFill>
              <a:latin typeface="Montserrat"/>
              <a:ea typeface="Montserrat"/>
              <a:cs typeface="Montserrat"/>
              <a:sym typeface="Montserrat"/>
            </a:endParaRPr>
          </a:p>
        </p:txBody>
      </p:sp>
      <p:sp>
        <p:nvSpPr>
          <p:cNvPr id="251" name="Google Shape;251;g275f5a76e14_1_2939"/>
          <p:cNvSpPr/>
          <p:nvPr/>
        </p:nvSpPr>
        <p:spPr>
          <a:xfrm>
            <a:off x="6328229" y="870856"/>
            <a:ext cx="5863800" cy="885900"/>
          </a:xfrm>
          <a:prstGeom prst="rect">
            <a:avLst/>
          </a:prstGeom>
          <a:solidFill>
            <a:srgbClr val="0391B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52" name="Google Shape;252;g275f5a76e14_1_2939"/>
          <p:cNvSpPr/>
          <p:nvPr/>
        </p:nvSpPr>
        <p:spPr>
          <a:xfrm>
            <a:off x="6328229" y="333375"/>
            <a:ext cx="5863800" cy="537600"/>
          </a:xfrm>
          <a:prstGeom prst="rect">
            <a:avLst/>
          </a:prstGeom>
          <a:solidFill>
            <a:srgbClr val="F4792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253"/>
        <p:cNvGrpSpPr/>
        <p:nvPr/>
      </p:nvGrpSpPr>
      <p:grpSpPr>
        <a:xfrm>
          <a:off x="0" y="0"/>
          <a:ext cx="0" cy="0"/>
          <a:chOff x="0" y="0"/>
          <a:chExt cx="0" cy="0"/>
        </a:xfrm>
      </p:grpSpPr>
      <p:sp>
        <p:nvSpPr>
          <p:cNvPr id="254" name="Google Shape;254;g275f5a76e14_1_2958"/>
          <p:cNvSpPr>
            <a:spLocks noGrp="1"/>
          </p:cNvSpPr>
          <p:nvPr>
            <p:ph type="pic" idx="2"/>
          </p:nvPr>
        </p:nvSpPr>
        <p:spPr>
          <a:xfrm>
            <a:off x="6635750" y="1047750"/>
            <a:ext cx="4761300" cy="4761300"/>
          </a:xfrm>
          <a:prstGeom prst="rect">
            <a:avLst/>
          </a:prstGeom>
          <a:noFill/>
          <a:ln>
            <a:noFill/>
          </a:ln>
        </p:spPr>
      </p:sp>
      <p:sp>
        <p:nvSpPr>
          <p:cNvPr id="255" name="Google Shape;255;g275f5a76e14_1_2958"/>
          <p:cNvSpPr/>
          <p:nvPr/>
        </p:nvSpPr>
        <p:spPr>
          <a:xfrm>
            <a:off x="6247716" y="2692477"/>
            <a:ext cx="6568500" cy="1473000"/>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Layout">
  <p:cSld name="Title Layout">
    <p:spTree>
      <p:nvGrpSpPr>
        <p:cNvPr id="1" name="Shape 256"/>
        <p:cNvGrpSpPr/>
        <p:nvPr/>
      </p:nvGrpSpPr>
      <p:grpSpPr>
        <a:xfrm>
          <a:off x="0" y="0"/>
          <a:ext cx="0" cy="0"/>
          <a:chOff x="0" y="0"/>
          <a:chExt cx="0" cy="0"/>
        </a:xfrm>
      </p:grpSpPr>
      <p:sp>
        <p:nvSpPr>
          <p:cNvPr id="257" name="Google Shape;257;g275f5a76e14_1_2961"/>
          <p:cNvSpPr txBox="1">
            <a:spLocks noGrp="1"/>
          </p:cNvSpPr>
          <p:nvPr>
            <p:ph type="title"/>
          </p:nvPr>
        </p:nvSpPr>
        <p:spPr>
          <a:xfrm>
            <a:off x="476250" y="455165"/>
            <a:ext cx="10515600" cy="601800"/>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1E1E1E"/>
              </a:buClr>
              <a:buSzPts val="3600"/>
              <a:buFont typeface="Montserrat"/>
              <a:buNone/>
              <a:defRPr sz="3600" b="1">
                <a:solidFill>
                  <a:srgbClr val="1E1E1E"/>
                </a:solidFill>
                <a:latin typeface="Montserrat"/>
                <a:ea typeface="Montserrat"/>
                <a:cs typeface="Montserrat"/>
                <a:sym typeface="Montserrat"/>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cxnSp>
        <p:nvCxnSpPr>
          <p:cNvPr id="258" name="Google Shape;258;g275f5a76e14_1_2961"/>
          <p:cNvCxnSpPr/>
          <p:nvPr/>
        </p:nvCxnSpPr>
        <p:spPr>
          <a:xfrm rot="10800000">
            <a:off x="981985" y="765542"/>
            <a:ext cx="0" cy="730800"/>
          </a:xfrm>
          <a:prstGeom prst="straightConnector1">
            <a:avLst/>
          </a:prstGeom>
          <a:noFill/>
          <a:ln w="50800" cap="flat" cmpd="sng">
            <a:solidFill>
              <a:srgbClr val="F4792D"/>
            </a:solidFill>
            <a:prstDash val="solid"/>
            <a:miter lim="800000"/>
            <a:headEnd type="none" w="sm" len="sm"/>
            <a:tailEnd type="none" w="sm" len="sm"/>
          </a:ln>
        </p:spPr>
      </p:cxnSp>
      <p:sp>
        <p:nvSpPr>
          <p:cNvPr id="259" name="Google Shape;259;g275f5a76e14_1_2961"/>
          <p:cNvSpPr txBox="1">
            <a:spLocks noGrp="1"/>
          </p:cNvSpPr>
          <p:nvPr>
            <p:ph type="body" idx="1"/>
          </p:nvPr>
        </p:nvSpPr>
        <p:spPr>
          <a:xfrm>
            <a:off x="476244" y="1712875"/>
            <a:ext cx="11042700" cy="4435200"/>
          </a:xfrm>
          <a:prstGeom prst="rect">
            <a:avLst/>
          </a:prstGeom>
          <a:noFill/>
          <a:ln>
            <a:noFill/>
          </a:ln>
        </p:spPr>
        <p:txBody>
          <a:bodyPr spcFirstLastPara="1" wrap="square" lIns="121875" tIns="121875" rIns="121875" bIns="121875" anchor="t" anchorCtr="0">
            <a:normAutofit/>
          </a:bodyPr>
          <a:lstStyle>
            <a:lvl1pPr marL="457200" lvl="0" indent="-317500" algn="l">
              <a:lnSpc>
                <a:spcPct val="115000"/>
              </a:lnSpc>
              <a:spcBef>
                <a:spcPts val="0"/>
              </a:spcBef>
              <a:spcAft>
                <a:spcPts val="0"/>
              </a:spcAft>
              <a:buClr>
                <a:srgbClr val="111111"/>
              </a:buClr>
              <a:buSzPts val="1400"/>
              <a:buFont typeface="Montserrat Medium"/>
              <a:buChar char="●"/>
              <a:defRPr sz="1400">
                <a:solidFill>
                  <a:srgbClr val="111111"/>
                </a:solidFill>
                <a:latin typeface="Montserrat Medium"/>
                <a:ea typeface="Montserrat Medium"/>
                <a:cs typeface="Montserrat Medium"/>
                <a:sym typeface="Montserrat Medium"/>
              </a:defRPr>
            </a:lvl1pPr>
            <a:lvl2pPr marL="914400" lvl="1" indent="-317500" algn="l">
              <a:lnSpc>
                <a:spcPct val="115000"/>
              </a:lnSpc>
              <a:spcBef>
                <a:spcPts val="0"/>
              </a:spcBef>
              <a:spcAft>
                <a:spcPts val="0"/>
              </a:spcAft>
              <a:buClr>
                <a:srgbClr val="111111"/>
              </a:buClr>
              <a:buSzPts val="1400"/>
              <a:buFont typeface="Montserrat Medium"/>
              <a:buChar char="○"/>
              <a:defRPr sz="1400">
                <a:solidFill>
                  <a:srgbClr val="111111"/>
                </a:solidFill>
                <a:latin typeface="Montserrat Medium"/>
                <a:ea typeface="Montserrat Medium"/>
                <a:cs typeface="Montserrat Medium"/>
                <a:sym typeface="Montserrat Medium"/>
              </a:defRPr>
            </a:lvl2pPr>
            <a:lvl3pPr marL="1371600" lvl="2" indent="-317500" algn="l">
              <a:lnSpc>
                <a:spcPct val="115000"/>
              </a:lnSpc>
              <a:spcBef>
                <a:spcPts val="0"/>
              </a:spcBef>
              <a:spcAft>
                <a:spcPts val="0"/>
              </a:spcAft>
              <a:buClr>
                <a:srgbClr val="111111"/>
              </a:buClr>
              <a:buSzPts val="1400"/>
              <a:buFont typeface="Montserrat Medium"/>
              <a:buChar char="■"/>
              <a:defRPr sz="1400">
                <a:solidFill>
                  <a:srgbClr val="111111"/>
                </a:solidFill>
                <a:latin typeface="Montserrat Medium"/>
                <a:ea typeface="Montserrat Medium"/>
                <a:cs typeface="Montserrat Medium"/>
                <a:sym typeface="Montserrat Medium"/>
              </a:defRPr>
            </a:lvl3pPr>
            <a:lvl4pPr marL="1828800" lvl="3" indent="-317500" algn="l">
              <a:lnSpc>
                <a:spcPct val="115000"/>
              </a:lnSpc>
              <a:spcBef>
                <a:spcPts val="0"/>
              </a:spcBef>
              <a:spcAft>
                <a:spcPts val="0"/>
              </a:spcAft>
              <a:buClr>
                <a:srgbClr val="111111"/>
              </a:buClr>
              <a:buSzPts val="1400"/>
              <a:buFont typeface="Montserrat Medium"/>
              <a:buChar char="●"/>
              <a:defRPr sz="1400">
                <a:solidFill>
                  <a:srgbClr val="111111"/>
                </a:solidFill>
                <a:latin typeface="Montserrat Medium"/>
                <a:ea typeface="Montserrat Medium"/>
                <a:cs typeface="Montserrat Medium"/>
                <a:sym typeface="Montserrat Medium"/>
              </a:defRPr>
            </a:lvl4pPr>
            <a:lvl5pPr marL="2286000" lvl="4" indent="-317500" algn="l">
              <a:lnSpc>
                <a:spcPct val="115000"/>
              </a:lnSpc>
              <a:spcBef>
                <a:spcPts val="0"/>
              </a:spcBef>
              <a:spcAft>
                <a:spcPts val="0"/>
              </a:spcAft>
              <a:buClr>
                <a:srgbClr val="111111"/>
              </a:buClr>
              <a:buSzPts val="1400"/>
              <a:buFont typeface="Montserrat Medium"/>
              <a:buChar char="○"/>
              <a:defRPr sz="1400">
                <a:solidFill>
                  <a:srgbClr val="111111"/>
                </a:solidFill>
                <a:latin typeface="Montserrat Medium"/>
                <a:ea typeface="Montserrat Medium"/>
                <a:cs typeface="Montserrat Medium"/>
                <a:sym typeface="Montserrat Medium"/>
              </a:defRPr>
            </a:lvl5pPr>
            <a:lvl6pPr marL="2743200" lvl="5" indent="-317500" algn="l">
              <a:lnSpc>
                <a:spcPct val="115000"/>
              </a:lnSpc>
              <a:spcBef>
                <a:spcPts val="0"/>
              </a:spcBef>
              <a:spcAft>
                <a:spcPts val="0"/>
              </a:spcAft>
              <a:buClr>
                <a:srgbClr val="111111"/>
              </a:buClr>
              <a:buSzPts val="1400"/>
              <a:buFont typeface="Montserrat Medium"/>
              <a:buChar char="■"/>
              <a:defRPr sz="1400">
                <a:solidFill>
                  <a:srgbClr val="111111"/>
                </a:solidFill>
                <a:latin typeface="Montserrat Medium"/>
                <a:ea typeface="Montserrat Medium"/>
                <a:cs typeface="Montserrat Medium"/>
                <a:sym typeface="Montserrat Medium"/>
              </a:defRPr>
            </a:lvl6pPr>
            <a:lvl7pPr marL="3200400" lvl="6" indent="-317500" algn="l">
              <a:lnSpc>
                <a:spcPct val="115000"/>
              </a:lnSpc>
              <a:spcBef>
                <a:spcPts val="0"/>
              </a:spcBef>
              <a:spcAft>
                <a:spcPts val="0"/>
              </a:spcAft>
              <a:buClr>
                <a:srgbClr val="111111"/>
              </a:buClr>
              <a:buSzPts val="1400"/>
              <a:buFont typeface="Montserrat Medium"/>
              <a:buChar char="●"/>
              <a:defRPr sz="1400">
                <a:solidFill>
                  <a:srgbClr val="111111"/>
                </a:solidFill>
                <a:latin typeface="Montserrat Medium"/>
                <a:ea typeface="Montserrat Medium"/>
                <a:cs typeface="Montserrat Medium"/>
                <a:sym typeface="Montserrat Medium"/>
              </a:defRPr>
            </a:lvl7pPr>
            <a:lvl8pPr marL="3657600" lvl="7" indent="-317500" algn="l">
              <a:lnSpc>
                <a:spcPct val="115000"/>
              </a:lnSpc>
              <a:spcBef>
                <a:spcPts val="0"/>
              </a:spcBef>
              <a:spcAft>
                <a:spcPts val="0"/>
              </a:spcAft>
              <a:buClr>
                <a:srgbClr val="111111"/>
              </a:buClr>
              <a:buSzPts val="1400"/>
              <a:buChar char="○"/>
              <a:defRPr sz="1400">
                <a:solidFill>
                  <a:srgbClr val="111111"/>
                </a:solidFill>
              </a:defRPr>
            </a:lvl8pPr>
            <a:lvl9pPr marL="4114800" lvl="8" indent="-317500" algn="l">
              <a:lnSpc>
                <a:spcPct val="115000"/>
              </a:lnSpc>
              <a:spcBef>
                <a:spcPts val="0"/>
              </a:spcBef>
              <a:spcAft>
                <a:spcPts val="0"/>
              </a:spcAft>
              <a:buClr>
                <a:srgbClr val="111111"/>
              </a:buClr>
              <a:buSzPts val="1400"/>
              <a:buFont typeface="Montserrat Medium"/>
              <a:buChar char="■"/>
              <a:defRPr sz="1400">
                <a:solidFill>
                  <a:srgbClr val="11111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0"/>
        <p:cNvGrpSpPr/>
        <p:nvPr/>
      </p:nvGrpSpPr>
      <p:grpSpPr>
        <a:xfrm>
          <a:off x="0" y="0"/>
          <a:ext cx="0" cy="0"/>
          <a:chOff x="0" y="0"/>
          <a:chExt cx="0" cy="0"/>
        </a:xfrm>
      </p:grpSpPr>
      <p:sp>
        <p:nvSpPr>
          <p:cNvPr id="261" name="Google Shape;261;g275f5a76e14_1_2965"/>
          <p:cNvSpPr>
            <a:spLocks noGrp="1"/>
          </p:cNvSpPr>
          <p:nvPr>
            <p:ph type="pic" idx="2"/>
          </p:nvPr>
        </p:nvSpPr>
        <p:spPr>
          <a:xfrm>
            <a:off x="5219805" y="-51600"/>
            <a:ext cx="6970500" cy="6970500"/>
          </a:xfrm>
          <a:prstGeom prst="rect">
            <a:avLst/>
          </a:prstGeom>
          <a:noFill/>
          <a:ln>
            <a:noFill/>
          </a:ln>
        </p:spPr>
      </p:sp>
      <p:sp>
        <p:nvSpPr>
          <p:cNvPr id="262" name="Google Shape;262;g275f5a76e14_1_2965"/>
          <p:cNvSpPr/>
          <p:nvPr/>
        </p:nvSpPr>
        <p:spPr>
          <a:xfrm flipH="1">
            <a:off x="-60794" y="-61000"/>
            <a:ext cx="5280600" cy="6918900"/>
          </a:xfrm>
          <a:prstGeom prst="rect">
            <a:avLst/>
          </a:prstGeom>
          <a:gradFill>
            <a:gsLst>
              <a:gs pos="0">
                <a:schemeClr val="accent4"/>
              </a:gs>
              <a:gs pos="47000">
                <a:srgbClr val="72C8E7">
                  <a:alpha val="80000"/>
                </a:srgbClr>
              </a:gs>
              <a:gs pos="100000">
                <a:srgbClr val="EBF7FC">
                  <a:alpha val="8235"/>
                </a:srgbClr>
              </a:gs>
            </a:gsLst>
            <a:lin ang="2700006"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391B3"/>
              </a:solidFill>
              <a:latin typeface="Rubik"/>
              <a:ea typeface="Rubik"/>
              <a:cs typeface="Rubik"/>
              <a:sym typeface="Rubik"/>
            </a:endParaRPr>
          </a:p>
        </p:txBody>
      </p:sp>
      <p:sp>
        <p:nvSpPr>
          <p:cNvPr id="263" name="Google Shape;263;g275f5a76e14_1_2965"/>
          <p:cNvSpPr/>
          <p:nvPr/>
        </p:nvSpPr>
        <p:spPr>
          <a:xfrm>
            <a:off x="1215616" y="3983095"/>
            <a:ext cx="4876800" cy="21321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391B3"/>
              </a:solidFill>
              <a:latin typeface="Rubik"/>
              <a:ea typeface="Rubik"/>
              <a:cs typeface="Rubik"/>
              <a:sym typeface="Rubik"/>
            </a:endParaRPr>
          </a:p>
        </p:txBody>
      </p:sp>
      <p:sp>
        <p:nvSpPr>
          <p:cNvPr id="264" name="Google Shape;264;g275f5a76e14_1_2965"/>
          <p:cNvSpPr/>
          <p:nvPr/>
        </p:nvSpPr>
        <p:spPr>
          <a:xfrm flipH="1">
            <a:off x="987016" y="3983095"/>
            <a:ext cx="228600" cy="2132100"/>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65" name="Google Shape;265;g275f5a76e14_1_2965"/>
          <p:cNvSpPr txBox="1"/>
          <p:nvPr/>
        </p:nvSpPr>
        <p:spPr>
          <a:xfrm>
            <a:off x="622607" y="2851850"/>
            <a:ext cx="4212000" cy="769500"/>
          </a:xfrm>
          <a:prstGeom prst="rect">
            <a:avLst/>
          </a:prstGeom>
          <a:noFill/>
          <a:ln>
            <a:noFill/>
          </a:ln>
        </p:spPr>
        <p:txBody>
          <a:bodyPr spcFirstLastPara="1" wrap="square" lIns="91425" tIns="45700" rIns="91425" bIns="45700" anchor="t" anchorCtr="0">
            <a:spAutoFit/>
          </a:bodyPr>
          <a:lstStyle/>
          <a:p>
            <a:pPr marL="0" marR="0" lvl="0" indent="0" algn="r" rtl="0">
              <a:lnSpc>
                <a:spcPct val="147727"/>
              </a:lnSpc>
              <a:spcBef>
                <a:spcPts val="0"/>
              </a:spcBef>
              <a:spcAft>
                <a:spcPts val="0"/>
              </a:spcAft>
              <a:buClr>
                <a:srgbClr val="000000"/>
              </a:buClr>
              <a:buSzPts val="4400"/>
              <a:buFont typeface="Arial"/>
              <a:buNone/>
            </a:pPr>
            <a:r>
              <a:rPr lang="en-US" sz="4400" b="1" i="0" u="none" strike="noStrike" cap="none">
                <a:solidFill>
                  <a:schemeClr val="dk1"/>
                </a:solidFill>
                <a:latin typeface="Montserrat"/>
                <a:ea typeface="Montserrat"/>
                <a:cs typeface="Montserrat"/>
                <a:sym typeface="Montserrat"/>
              </a:rPr>
              <a:t>What We Do</a:t>
            </a:r>
            <a:endParaRPr sz="4400" b="1" i="0" u="none" strike="noStrike" cap="none">
              <a:solidFill>
                <a:schemeClr val="dk1"/>
              </a:solidFill>
              <a:latin typeface="Montserrat"/>
              <a:ea typeface="Montserrat"/>
              <a:cs typeface="Montserrat"/>
              <a:sym typeface="Montserrat"/>
            </a:endParaRPr>
          </a:p>
        </p:txBody>
      </p:sp>
      <p:sp>
        <p:nvSpPr>
          <p:cNvPr id="266" name="Google Shape;266;g275f5a76e14_1_2965"/>
          <p:cNvSpPr txBox="1"/>
          <p:nvPr/>
        </p:nvSpPr>
        <p:spPr>
          <a:xfrm>
            <a:off x="491173" y="2482550"/>
            <a:ext cx="43434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Montserrat Medium"/>
                <a:ea typeface="Montserrat Medium"/>
                <a:cs typeface="Montserrat Medium"/>
                <a:sym typeface="Montserrat Medium"/>
              </a:rPr>
              <a:t>Vetcetera</a:t>
            </a:r>
            <a:endParaRPr sz="1400" b="0" i="0" u="none" strike="noStrike" cap="none">
              <a:solidFill>
                <a:srgbClr val="E9EDEE"/>
              </a:solidFill>
              <a:latin typeface="Montserrat Medium"/>
              <a:ea typeface="Montserrat Medium"/>
              <a:cs typeface="Montserrat Medium"/>
              <a:sym typeface="Montserrat Medium"/>
            </a:endParaRPr>
          </a:p>
        </p:txBody>
      </p:sp>
      <p:sp>
        <p:nvSpPr>
          <p:cNvPr id="267" name="Google Shape;267;g275f5a76e14_1_2965"/>
          <p:cNvSpPr txBox="1">
            <a:spLocks noGrp="1"/>
          </p:cNvSpPr>
          <p:nvPr>
            <p:ph type="subTitle" idx="1"/>
          </p:nvPr>
        </p:nvSpPr>
        <p:spPr>
          <a:xfrm>
            <a:off x="1604351" y="4229400"/>
            <a:ext cx="4099200" cy="16395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Clr>
                <a:schemeClr val="lt1"/>
              </a:buClr>
              <a:buSzPts val="1200"/>
              <a:buNone/>
              <a:defRPr sz="1200">
                <a:solidFill>
                  <a:schemeClr val="lt1"/>
                </a:solidFill>
              </a:defRPr>
            </a:lvl2pPr>
            <a:lvl3pPr lvl="2" algn="l">
              <a:lnSpc>
                <a:spcPct val="115000"/>
              </a:lnSpc>
              <a:spcBef>
                <a:spcPts val="0"/>
              </a:spcBef>
              <a:spcAft>
                <a:spcPts val="0"/>
              </a:spcAft>
              <a:buClr>
                <a:schemeClr val="lt1"/>
              </a:buClr>
              <a:buSzPts val="1200"/>
              <a:buNone/>
              <a:defRPr sz="1200">
                <a:solidFill>
                  <a:schemeClr val="lt1"/>
                </a:solidFill>
              </a:defRPr>
            </a:lvl3pPr>
            <a:lvl4pPr lvl="3" algn="l">
              <a:lnSpc>
                <a:spcPct val="115000"/>
              </a:lnSpc>
              <a:spcBef>
                <a:spcPts val="0"/>
              </a:spcBef>
              <a:spcAft>
                <a:spcPts val="0"/>
              </a:spcAft>
              <a:buClr>
                <a:schemeClr val="lt1"/>
              </a:buClr>
              <a:buSzPts val="1200"/>
              <a:buNone/>
              <a:defRPr sz="1200">
                <a:solidFill>
                  <a:schemeClr val="lt1"/>
                </a:solidFill>
              </a:defRPr>
            </a:lvl4pPr>
            <a:lvl5pPr lvl="4" algn="l">
              <a:lnSpc>
                <a:spcPct val="115000"/>
              </a:lnSpc>
              <a:spcBef>
                <a:spcPts val="0"/>
              </a:spcBef>
              <a:spcAft>
                <a:spcPts val="0"/>
              </a:spcAft>
              <a:buClr>
                <a:schemeClr val="lt1"/>
              </a:buClr>
              <a:buSzPts val="1200"/>
              <a:buNone/>
              <a:defRPr sz="1200">
                <a:solidFill>
                  <a:schemeClr val="lt1"/>
                </a:solidFill>
              </a:defRPr>
            </a:lvl5pPr>
            <a:lvl6pPr lvl="5" algn="l">
              <a:lnSpc>
                <a:spcPct val="115000"/>
              </a:lnSpc>
              <a:spcBef>
                <a:spcPts val="0"/>
              </a:spcBef>
              <a:spcAft>
                <a:spcPts val="0"/>
              </a:spcAft>
              <a:buClr>
                <a:schemeClr val="lt1"/>
              </a:buClr>
              <a:buSzPts val="1200"/>
              <a:buNone/>
              <a:defRPr sz="1200">
                <a:solidFill>
                  <a:schemeClr val="lt1"/>
                </a:solidFill>
              </a:defRPr>
            </a:lvl6pPr>
            <a:lvl7pPr lvl="6" algn="l">
              <a:lnSpc>
                <a:spcPct val="115000"/>
              </a:lnSpc>
              <a:spcBef>
                <a:spcPts val="0"/>
              </a:spcBef>
              <a:spcAft>
                <a:spcPts val="0"/>
              </a:spcAft>
              <a:buClr>
                <a:schemeClr val="lt1"/>
              </a:buClr>
              <a:buSzPts val="1200"/>
              <a:buNone/>
              <a:defRPr sz="1200">
                <a:solidFill>
                  <a:schemeClr val="lt1"/>
                </a:solidFill>
              </a:defRPr>
            </a:lvl7pPr>
            <a:lvl8pPr lvl="7" algn="l">
              <a:lnSpc>
                <a:spcPct val="115000"/>
              </a:lnSpc>
              <a:spcBef>
                <a:spcPts val="0"/>
              </a:spcBef>
              <a:spcAft>
                <a:spcPts val="0"/>
              </a:spcAft>
              <a:buClr>
                <a:schemeClr val="lt1"/>
              </a:buClr>
              <a:buSzPts val="1200"/>
              <a:buNone/>
              <a:defRPr sz="1200">
                <a:solidFill>
                  <a:schemeClr val="lt1"/>
                </a:solidFill>
              </a:defRPr>
            </a:lvl8pPr>
            <a:lvl9pPr lvl="8" algn="l">
              <a:lnSpc>
                <a:spcPct val="115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7_Custom Layout">
  <p:cSld name="27_Custom Layout">
    <p:spTree>
      <p:nvGrpSpPr>
        <p:cNvPr id="1" name="Shape 268"/>
        <p:cNvGrpSpPr/>
        <p:nvPr/>
      </p:nvGrpSpPr>
      <p:grpSpPr>
        <a:xfrm>
          <a:off x="0" y="0"/>
          <a:ext cx="0" cy="0"/>
          <a:chOff x="0" y="0"/>
          <a:chExt cx="0" cy="0"/>
        </a:xfrm>
      </p:grpSpPr>
      <p:sp>
        <p:nvSpPr>
          <p:cNvPr id="269" name="Google Shape;269;g275f5a76e14_1_2973"/>
          <p:cNvSpPr/>
          <p:nvPr/>
        </p:nvSpPr>
        <p:spPr>
          <a:xfrm rot="-5400000">
            <a:off x="-371393" y="-869309"/>
            <a:ext cx="2321558" cy="2405367"/>
          </a:xfrm>
          <a:custGeom>
            <a:avLst/>
            <a:gdLst/>
            <a:ahLst/>
            <a:cxnLst/>
            <a:rect l="l" t="t" r="r" b="b"/>
            <a:pathLst>
              <a:path w="277" h="287" extrusionOk="0">
                <a:moveTo>
                  <a:pt x="137" y="24"/>
                </a:moveTo>
                <a:lnTo>
                  <a:pt x="215" y="0"/>
                </a:lnTo>
                <a:lnTo>
                  <a:pt x="277" y="188"/>
                </a:lnTo>
                <a:lnTo>
                  <a:pt x="137" y="287"/>
                </a:lnTo>
                <a:lnTo>
                  <a:pt x="0" y="188"/>
                </a:lnTo>
                <a:lnTo>
                  <a:pt x="59" y="0"/>
                </a:lnTo>
                <a:lnTo>
                  <a:pt x="137" y="24"/>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4"/>
              </a:solidFill>
              <a:latin typeface="Rubik"/>
              <a:ea typeface="Rubik"/>
              <a:cs typeface="Rubik"/>
              <a:sym typeface="Rubik"/>
            </a:endParaRPr>
          </a:p>
        </p:txBody>
      </p:sp>
      <p:grpSp>
        <p:nvGrpSpPr>
          <p:cNvPr id="270" name="Google Shape;270;g275f5a76e14_1_2973"/>
          <p:cNvGrpSpPr/>
          <p:nvPr/>
        </p:nvGrpSpPr>
        <p:grpSpPr>
          <a:xfrm>
            <a:off x="5040119" y="5965054"/>
            <a:ext cx="2457600" cy="338700"/>
            <a:chOff x="5035356" y="5965054"/>
            <a:chExt cx="2457600" cy="338700"/>
          </a:xfrm>
        </p:grpSpPr>
        <p:sp>
          <p:nvSpPr>
            <p:cNvPr id="271" name="Google Shape;271;g275f5a76e14_1_2973"/>
            <p:cNvSpPr/>
            <p:nvPr/>
          </p:nvSpPr>
          <p:spPr>
            <a:xfrm>
              <a:off x="5035356" y="5965525"/>
              <a:ext cx="2457600" cy="3375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72" name="Google Shape;272;g275f5a76e14_1_2973"/>
            <p:cNvSpPr txBox="1"/>
            <p:nvPr/>
          </p:nvSpPr>
          <p:spPr>
            <a:xfrm>
              <a:off x="5257800" y="5965054"/>
              <a:ext cx="2010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ubik"/>
                  <a:ea typeface="Rubik"/>
                  <a:cs typeface="Rubik"/>
                  <a:sym typeface="Rubik"/>
                </a:rPr>
                <a:t>Alvin</a:t>
              </a:r>
              <a:r>
                <a:rPr lang="en-US" sz="1600" b="1" i="0" u="none" strike="noStrike" cap="none">
                  <a:solidFill>
                    <a:schemeClr val="lt1"/>
                  </a:solidFill>
                  <a:latin typeface="Rubik"/>
                  <a:ea typeface="Rubik"/>
                  <a:cs typeface="Rubik"/>
                  <a:sym typeface="Rubik"/>
                </a:rPr>
                <a:t> </a:t>
              </a:r>
              <a:r>
                <a:rPr lang="en-US" sz="1600" b="0" i="0" u="none" strike="noStrike" cap="none">
                  <a:solidFill>
                    <a:schemeClr val="lt1"/>
                  </a:solidFill>
                  <a:latin typeface="Rubik"/>
                  <a:ea typeface="Rubik"/>
                  <a:cs typeface="Rubik"/>
                  <a:sym typeface="Rubik"/>
                </a:rPr>
                <a:t>Gufinch</a:t>
              </a:r>
              <a:r>
                <a:rPr lang="en-US" sz="1600" b="1" i="0" u="none" strike="noStrike" cap="none">
                  <a:solidFill>
                    <a:schemeClr val="lt1"/>
                  </a:solidFill>
                  <a:latin typeface="Rubik"/>
                  <a:ea typeface="Rubik"/>
                  <a:cs typeface="Rubik"/>
                  <a:sym typeface="Rubik"/>
                </a:rPr>
                <a:t>  </a:t>
              </a:r>
              <a:endParaRPr sz="1400" b="0" i="0" u="none" strike="noStrike" cap="none">
                <a:solidFill>
                  <a:srgbClr val="000000"/>
                </a:solidFill>
                <a:latin typeface="Arial"/>
                <a:ea typeface="Arial"/>
                <a:cs typeface="Arial"/>
                <a:sym typeface="Arial"/>
              </a:endParaRPr>
            </a:p>
          </p:txBody>
        </p:sp>
      </p:grpSp>
      <p:sp>
        <p:nvSpPr>
          <p:cNvPr id="273" name="Google Shape;273;g275f5a76e14_1_2973"/>
          <p:cNvSpPr txBox="1"/>
          <p:nvPr/>
        </p:nvSpPr>
        <p:spPr>
          <a:xfrm>
            <a:off x="590550" y="1282014"/>
            <a:ext cx="4087800" cy="144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Montserrat"/>
                <a:ea typeface="Montserrat"/>
                <a:cs typeface="Montserrat"/>
                <a:sym typeface="Montserrat"/>
              </a:rPr>
              <a:t>Meet </a:t>
            </a:r>
            <a:endParaRPr sz="1400" b="1" i="0" u="none" strike="noStrike" cap="none">
              <a:solidFill>
                <a:srgbClr val="000000"/>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Montserrat"/>
                <a:ea typeface="Montserrat"/>
                <a:cs typeface="Montserrat"/>
                <a:sym typeface="Montserrat"/>
              </a:rPr>
              <a:t>Our Team</a:t>
            </a:r>
            <a:endParaRPr sz="4400" b="1" i="0" u="none" strike="noStrike" cap="none">
              <a:solidFill>
                <a:schemeClr val="dk1"/>
              </a:solidFill>
              <a:latin typeface="Montserrat"/>
              <a:ea typeface="Montserrat"/>
              <a:cs typeface="Montserrat"/>
              <a:sym typeface="Montserrat"/>
            </a:endParaRPr>
          </a:p>
        </p:txBody>
      </p:sp>
      <p:sp>
        <p:nvSpPr>
          <p:cNvPr id="274" name="Google Shape;274;g275f5a76e14_1_2973"/>
          <p:cNvSpPr txBox="1"/>
          <p:nvPr/>
        </p:nvSpPr>
        <p:spPr>
          <a:xfrm>
            <a:off x="335188" y="2728933"/>
            <a:ext cx="43434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Montserrat Medium"/>
                <a:ea typeface="Montserrat Medium"/>
                <a:cs typeface="Montserrat Medium"/>
                <a:sym typeface="Montserrat Medium"/>
              </a:rPr>
              <a:t>Vetcetera</a:t>
            </a:r>
            <a:endParaRPr sz="1400" b="0" i="0" u="none" strike="noStrike" cap="none">
              <a:solidFill>
                <a:srgbClr val="000000"/>
              </a:solidFill>
              <a:latin typeface="Montserrat Medium"/>
              <a:ea typeface="Montserrat Medium"/>
              <a:cs typeface="Montserrat Medium"/>
              <a:sym typeface="Montserrat Medium"/>
            </a:endParaRPr>
          </a:p>
        </p:txBody>
      </p:sp>
      <p:sp>
        <p:nvSpPr>
          <p:cNvPr id="275" name="Google Shape;275;g275f5a76e14_1_2973"/>
          <p:cNvSpPr/>
          <p:nvPr/>
        </p:nvSpPr>
        <p:spPr>
          <a:xfrm rot="-1342208">
            <a:off x="1009253" y="-1545584"/>
            <a:ext cx="2321558" cy="2405367"/>
          </a:xfrm>
          <a:custGeom>
            <a:avLst/>
            <a:gdLst/>
            <a:ahLst/>
            <a:cxnLst/>
            <a:rect l="l" t="t" r="r" b="b"/>
            <a:pathLst>
              <a:path w="277" h="287" extrusionOk="0">
                <a:moveTo>
                  <a:pt x="137" y="24"/>
                </a:moveTo>
                <a:lnTo>
                  <a:pt x="215" y="0"/>
                </a:lnTo>
                <a:lnTo>
                  <a:pt x="277" y="188"/>
                </a:lnTo>
                <a:lnTo>
                  <a:pt x="137" y="287"/>
                </a:lnTo>
                <a:lnTo>
                  <a:pt x="0" y="188"/>
                </a:lnTo>
                <a:lnTo>
                  <a:pt x="59" y="0"/>
                </a:lnTo>
                <a:lnTo>
                  <a:pt x="137" y="2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grpSp>
        <p:nvGrpSpPr>
          <p:cNvPr id="276" name="Google Shape;276;g275f5a76e14_1_2973"/>
          <p:cNvGrpSpPr/>
          <p:nvPr/>
        </p:nvGrpSpPr>
        <p:grpSpPr>
          <a:xfrm>
            <a:off x="9416856" y="1926454"/>
            <a:ext cx="2457600" cy="338700"/>
            <a:chOff x="5035356" y="5965054"/>
            <a:chExt cx="2457600" cy="338700"/>
          </a:xfrm>
        </p:grpSpPr>
        <p:sp>
          <p:nvSpPr>
            <p:cNvPr id="277" name="Google Shape;277;g275f5a76e14_1_2973"/>
            <p:cNvSpPr/>
            <p:nvPr/>
          </p:nvSpPr>
          <p:spPr>
            <a:xfrm>
              <a:off x="5035356" y="5965525"/>
              <a:ext cx="2457600" cy="3375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78" name="Google Shape;278;g275f5a76e14_1_2973"/>
            <p:cNvSpPr txBox="1"/>
            <p:nvPr/>
          </p:nvSpPr>
          <p:spPr>
            <a:xfrm>
              <a:off x="5257800" y="5965054"/>
              <a:ext cx="20103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ubik"/>
                  <a:ea typeface="Rubik"/>
                  <a:cs typeface="Rubik"/>
                  <a:sym typeface="Rubik"/>
                </a:rPr>
                <a:t>Mike Brio  </a:t>
              </a:r>
              <a:endParaRPr sz="1400" b="0" i="0" u="none" strike="noStrike" cap="none">
                <a:solidFill>
                  <a:srgbClr val="000000"/>
                </a:solidFill>
                <a:latin typeface="Arial"/>
                <a:ea typeface="Arial"/>
                <a:cs typeface="Arial"/>
                <a:sym typeface="Arial"/>
              </a:endParaRPr>
            </a:p>
          </p:txBody>
        </p:sp>
      </p:grpSp>
      <p:grpSp>
        <p:nvGrpSpPr>
          <p:cNvPr id="279" name="Google Shape;279;g275f5a76e14_1_2973"/>
          <p:cNvGrpSpPr/>
          <p:nvPr/>
        </p:nvGrpSpPr>
        <p:grpSpPr>
          <a:xfrm>
            <a:off x="9413684" y="6024138"/>
            <a:ext cx="2457600" cy="338700"/>
            <a:chOff x="5035356" y="5965054"/>
            <a:chExt cx="2457600" cy="338700"/>
          </a:xfrm>
        </p:grpSpPr>
        <p:sp>
          <p:nvSpPr>
            <p:cNvPr id="280" name="Google Shape;280;g275f5a76e14_1_2973"/>
            <p:cNvSpPr/>
            <p:nvPr/>
          </p:nvSpPr>
          <p:spPr>
            <a:xfrm>
              <a:off x="5035356" y="5965525"/>
              <a:ext cx="2457600" cy="3375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81" name="Google Shape;281;g275f5a76e14_1_2973"/>
            <p:cNvSpPr txBox="1"/>
            <p:nvPr/>
          </p:nvSpPr>
          <p:spPr>
            <a:xfrm>
              <a:off x="5257800" y="5965054"/>
              <a:ext cx="20103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ubik"/>
                  <a:ea typeface="Rubik"/>
                  <a:cs typeface="Rubik"/>
                  <a:sym typeface="Rubik"/>
                </a:rPr>
                <a:t>Sarah Brio  </a:t>
              </a:r>
              <a:endParaRPr sz="1400" b="0" i="0" u="none" strike="noStrike" cap="none">
                <a:solidFill>
                  <a:srgbClr val="000000"/>
                </a:solidFill>
                <a:latin typeface="Arial"/>
                <a:ea typeface="Arial"/>
                <a:cs typeface="Arial"/>
                <a:sym typeface="Arial"/>
              </a:endParaRPr>
            </a:p>
          </p:txBody>
        </p:sp>
      </p:grpSp>
      <p:sp>
        <p:nvSpPr>
          <p:cNvPr id="282" name="Google Shape;282;g275f5a76e14_1_2973"/>
          <p:cNvSpPr>
            <a:spLocks noGrp="1"/>
          </p:cNvSpPr>
          <p:nvPr>
            <p:ph type="pic" idx="2"/>
          </p:nvPr>
        </p:nvSpPr>
        <p:spPr>
          <a:xfrm>
            <a:off x="8483600" y="330200"/>
            <a:ext cx="3390900" cy="2077200"/>
          </a:xfrm>
          <a:prstGeom prst="rect">
            <a:avLst/>
          </a:prstGeom>
          <a:noFill/>
          <a:ln>
            <a:noFill/>
          </a:ln>
        </p:spPr>
      </p:sp>
      <p:sp>
        <p:nvSpPr>
          <p:cNvPr id="283" name="Google Shape;283;g275f5a76e14_1_2973"/>
          <p:cNvSpPr>
            <a:spLocks noGrp="1"/>
          </p:cNvSpPr>
          <p:nvPr>
            <p:ph type="pic" idx="3"/>
          </p:nvPr>
        </p:nvSpPr>
        <p:spPr>
          <a:xfrm>
            <a:off x="8483600" y="2486379"/>
            <a:ext cx="3390900" cy="4041300"/>
          </a:xfrm>
          <a:prstGeom prst="rect">
            <a:avLst/>
          </a:prstGeom>
          <a:noFill/>
          <a:ln>
            <a:noFill/>
          </a:ln>
        </p:spPr>
      </p:sp>
      <p:sp>
        <p:nvSpPr>
          <p:cNvPr id="284" name="Google Shape;284;g275f5a76e14_1_2973"/>
          <p:cNvSpPr>
            <a:spLocks noGrp="1"/>
          </p:cNvSpPr>
          <p:nvPr>
            <p:ph type="pic" idx="4"/>
          </p:nvPr>
        </p:nvSpPr>
        <p:spPr>
          <a:xfrm>
            <a:off x="5039078" y="330199"/>
            <a:ext cx="3375300" cy="6197700"/>
          </a:xfrm>
          <a:prstGeom prst="rect">
            <a:avLst/>
          </a:prstGeom>
          <a:noFill/>
          <a:ln>
            <a:noFill/>
          </a:ln>
        </p:spPr>
      </p:sp>
      <p:sp>
        <p:nvSpPr>
          <p:cNvPr id="285" name="Google Shape;285;g275f5a76e14_1_2973"/>
          <p:cNvSpPr txBox="1">
            <a:spLocks noGrp="1"/>
          </p:cNvSpPr>
          <p:nvPr>
            <p:ph type="subTitle" idx="1"/>
          </p:nvPr>
        </p:nvSpPr>
        <p:spPr>
          <a:xfrm>
            <a:off x="878695" y="3533700"/>
            <a:ext cx="3799500" cy="2321700"/>
          </a:xfrm>
          <a:prstGeom prst="rect">
            <a:avLst/>
          </a:prstGeom>
          <a:noFill/>
          <a:ln>
            <a:noFill/>
          </a:ln>
        </p:spPr>
        <p:txBody>
          <a:bodyPr spcFirstLastPara="1" wrap="square" lIns="121875" tIns="121875" rIns="121875" bIns="121875" anchor="t" anchorCtr="0">
            <a:normAutofit/>
          </a:bodyPr>
          <a:lstStyle>
            <a:lvl1pPr lvl="0" algn="r">
              <a:lnSpc>
                <a:spcPct val="115000"/>
              </a:lnSpc>
              <a:spcBef>
                <a:spcPts val="0"/>
              </a:spcBef>
              <a:spcAft>
                <a:spcPts val="0"/>
              </a:spcAft>
              <a:buClr>
                <a:schemeClr val="dk1"/>
              </a:buClr>
              <a:buSzPts val="1100"/>
              <a:buFont typeface="Montserrat SemiBold"/>
              <a:buNone/>
              <a:defRPr sz="1100">
                <a:solidFill>
                  <a:schemeClr val="dk1"/>
                </a:solidFill>
                <a:latin typeface="Montserrat SemiBold"/>
                <a:ea typeface="Montserrat SemiBold"/>
                <a:cs typeface="Montserrat SemiBold"/>
                <a:sym typeface="Montserrat SemiBold"/>
              </a:defRPr>
            </a:lvl1pPr>
            <a:lvl2pPr lvl="1" algn="r">
              <a:lnSpc>
                <a:spcPct val="115000"/>
              </a:lnSpc>
              <a:spcBef>
                <a:spcPts val="0"/>
              </a:spcBef>
              <a:spcAft>
                <a:spcPts val="0"/>
              </a:spcAft>
              <a:buClr>
                <a:schemeClr val="dk1"/>
              </a:buClr>
              <a:buSzPts val="900"/>
              <a:buFont typeface="Montserrat SemiBold"/>
              <a:buNone/>
              <a:defRPr sz="900">
                <a:solidFill>
                  <a:schemeClr val="dk1"/>
                </a:solidFill>
                <a:latin typeface="Montserrat SemiBold"/>
                <a:ea typeface="Montserrat SemiBold"/>
                <a:cs typeface="Montserrat SemiBold"/>
                <a:sym typeface="Montserrat SemiBold"/>
              </a:defRPr>
            </a:lvl2pPr>
            <a:lvl3pPr lvl="2" algn="r">
              <a:lnSpc>
                <a:spcPct val="115000"/>
              </a:lnSpc>
              <a:spcBef>
                <a:spcPts val="0"/>
              </a:spcBef>
              <a:spcAft>
                <a:spcPts val="0"/>
              </a:spcAft>
              <a:buClr>
                <a:schemeClr val="dk1"/>
              </a:buClr>
              <a:buSzPts val="900"/>
              <a:buFont typeface="Montserrat SemiBold"/>
              <a:buNone/>
              <a:defRPr sz="900">
                <a:solidFill>
                  <a:schemeClr val="dk1"/>
                </a:solidFill>
                <a:latin typeface="Montserrat SemiBold"/>
                <a:ea typeface="Montserrat SemiBold"/>
                <a:cs typeface="Montserrat SemiBold"/>
                <a:sym typeface="Montserrat SemiBold"/>
              </a:defRPr>
            </a:lvl3pPr>
            <a:lvl4pPr lvl="3" algn="r">
              <a:lnSpc>
                <a:spcPct val="115000"/>
              </a:lnSpc>
              <a:spcBef>
                <a:spcPts val="0"/>
              </a:spcBef>
              <a:spcAft>
                <a:spcPts val="0"/>
              </a:spcAft>
              <a:buClr>
                <a:schemeClr val="dk1"/>
              </a:buClr>
              <a:buSzPts val="900"/>
              <a:buFont typeface="Montserrat SemiBold"/>
              <a:buNone/>
              <a:defRPr sz="900">
                <a:solidFill>
                  <a:schemeClr val="dk1"/>
                </a:solidFill>
                <a:latin typeface="Montserrat SemiBold"/>
                <a:ea typeface="Montserrat SemiBold"/>
                <a:cs typeface="Montserrat SemiBold"/>
                <a:sym typeface="Montserrat SemiBold"/>
              </a:defRPr>
            </a:lvl4pPr>
            <a:lvl5pPr lvl="4" algn="r">
              <a:lnSpc>
                <a:spcPct val="115000"/>
              </a:lnSpc>
              <a:spcBef>
                <a:spcPts val="0"/>
              </a:spcBef>
              <a:spcAft>
                <a:spcPts val="0"/>
              </a:spcAft>
              <a:buClr>
                <a:schemeClr val="dk1"/>
              </a:buClr>
              <a:buSzPts val="900"/>
              <a:buFont typeface="Montserrat SemiBold"/>
              <a:buNone/>
              <a:defRPr sz="900">
                <a:solidFill>
                  <a:schemeClr val="dk1"/>
                </a:solidFill>
                <a:latin typeface="Montserrat SemiBold"/>
                <a:ea typeface="Montserrat SemiBold"/>
                <a:cs typeface="Montserrat SemiBold"/>
                <a:sym typeface="Montserrat SemiBold"/>
              </a:defRPr>
            </a:lvl5pPr>
            <a:lvl6pPr lvl="5" algn="r">
              <a:lnSpc>
                <a:spcPct val="115000"/>
              </a:lnSpc>
              <a:spcBef>
                <a:spcPts val="0"/>
              </a:spcBef>
              <a:spcAft>
                <a:spcPts val="0"/>
              </a:spcAft>
              <a:buClr>
                <a:schemeClr val="dk1"/>
              </a:buClr>
              <a:buSzPts val="900"/>
              <a:buFont typeface="Montserrat SemiBold"/>
              <a:buNone/>
              <a:defRPr sz="900">
                <a:solidFill>
                  <a:schemeClr val="dk1"/>
                </a:solidFill>
                <a:latin typeface="Montserrat SemiBold"/>
                <a:ea typeface="Montserrat SemiBold"/>
                <a:cs typeface="Montserrat SemiBold"/>
                <a:sym typeface="Montserrat SemiBold"/>
              </a:defRPr>
            </a:lvl6pPr>
            <a:lvl7pPr lvl="6" algn="r">
              <a:lnSpc>
                <a:spcPct val="115000"/>
              </a:lnSpc>
              <a:spcBef>
                <a:spcPts val="0"/>
              </a:spcBef>
              <a:spcAft>
                <a:spcPts val="0"/>
              </a:spcAft>
              <a:buClr>
                <a:schemeClr val="dk1"/>
              </a:buClr>
              <a:buSzPts val="900"/>
              <a:buFont typeface="Montserrat SemiBold"/>
              <a:buNone/>
              <a:defRPr sz="900">
                <a:solidFill>
                  <a:schemeClr val="dk1"/>
                </a:solidFill>
                <a:latin typeface="Montserrat SemiBold"/>
                <a:ea typeface="Montserrat SemiBold"/>
                <a:cs typeface="Montserrat SemiBold"/>
                <a:sym typeface="Montserrat SemiBold"/>
              </a:defRPr>
            </a:lvl7pPr>
            <a:lvl8pPr lvl="7" algn="r">
              <a:lnSpc>
                <a:spcPct val="115000"/>
              </a:lnSpc>
              <a:spcBef>
                <a:spcPts val="0"/>
              </a:spcBef>
              <a:spcAft>
                <a:spcPts val="0"/>
              </a:spcAft>
              <a:buClr>
                <a:schemeClr val="dk1"/>
              </a:buClr>
              <a:buSzPts val="900"/>
              <a:buFont typeface="Montserrat SemiBold"/>
              <a:buNone/>
              <a:defRPr sz="900">
                <a:solidFill>
                  <a:schemeClr val="dk1"/>
                </a:solidFill>
                <a:latin typeface="Montserrat SemiBold"/>
                <a:ea typeface="Montserrat SemiBold"/>
                <a:cs typeface="Montserrat SemiBold"/>
                <a:sym typeface="Montserrat SemiBold"/>
              </a:defRPr>
            </a:lvl8pPr>
            <a:lvl9pPr lvl="8" algn="r">
              <a:lnSpc>
                <a:spcPct val="115000"/>
              </a:lnSpc>
              <a:spcBef>
                <a:spcPts val="0"/>
              </a:spcBef>
              <a:spcAft>
                <a:spcPts val="0"/>
              </a:spcAft>
              <a:buClr>
                <a:schemeClr val="dk1"/>
              </a:buClr>
              <a:buSzPts val="900"/>
              <a:buFont typeface="Montserrat SemiBold"/>
              <a:buNone/>
              <a:defRPr sz="900">
                <a:solidFill>
                  <a:schemeClr val="dk1"/>
                </a:solidFill>
                <a:latin typeface="Montserrat SemiBold"/>
                <a:ea typeface="Montserrat SemiBold"/>
                <a:cs typeface="Montserrat SemiBold"/>
                <a:sym typeface="Montserrat SemiBold"/>
              </a:defRPr>
            </a:lvl9pPr>
          </a:lstStyle>
          <a:p>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5_Custom Layout">
  <p:cSld name="35_Custom Layout">
    <p:spTree>
      <p:nvGrpSpPr>
        <p:cNvPr id="1" name="Shape 286"/>
        <p:cNvGrpSpPr/>
        <p:nvPr/>
      </p:nvGrpSpPr>
      <p:grpSpPr>
        <a:xfrm>
          <a:off x="0" y="0"/>
          <a:ext cx="0" cy="0"/>
          <a:chOff x="0" y="0"/>
          <a:chExt cx="0" cy="0"/>
        </a:xfrm>
      </p:grpSpPr>
      <p:sp>
        <p:nvSpPr>
          <p:cNvPr id="287" name="Google Shape;287;g275f5a76e14_1_2991"/>
          <p:cNvSpPr/>
          <p:nvPr/>
        </p:nvSpPr>
        <p:spPr>
          <a:xfrm>
            <a:off x="3771901" y="330200"/>
            <a:ext cx="3390899" cy="2077156"/>
          </a:xfrm>
          <a:custGeom>
            <a:avLst/>
            <a:gdLst/>
            <a:ahLst/>
            <a:cxnLst/>
            <a:rect l="l" t="t" r="r" b="b"/>
            <a:pathLst>
              <a:path w="3390899" h="2077156" extrusionOk="0">
                <a:moveTo>
                  <a:pt x="0" y="0"/>
                </a:moveTo>
                <a:lnTo>
                  <a:pt x="3390899" y="0"/>
                </a:lnTo>
                <a:lnTo>
                  <a:pt x="3390899" y="2077156"/>
                </a:lnTo>
                <a:lnTo>
                  <a:pt x="0" y="2077156"/>
                </a:lnTo>
                <a:close/>
              </a:path>
            </a:pathLst>
          </a:cu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88" name="Google Shape;288;g275f5a76e14_1_2991"/>
          <p:cNvSpPr/>
          <p:nvPr/>
        </p:nvSpPr>
        <p:spPr>
          <a:xfrm>
            <a:off x="327379" y="4450645"/>
            <a:ext cx="3375377" cy="2077156"/>
          </a:xfrm>
          <a:custGeom>
            <a:avLst/>
            <a:gdLst/>
            <a:ahLst/>
            <a:cxnLst/>
            <a:rect l="l" t="t" r="r" b="b"/>
            <a:pathLst>
              <a:path w="3375377" h="2077156" extrusionOk="0">
                <a:moveTo>
                  <a:pt x="0" y="0"/>
                </a:moveTo>
                <a:lnTo>
                  <a:pt x="3375377" y="0"/>
                </a:lnTo>
                <a:lnTo>
                  <a:pt x="3375377" y="2077156"/>
                </a:lnTo>
                <a:lnTo>
                  <a:pt x="0" y="2077156"/>
                </a:lnTo>
                <a:close/>
              </a:path>
            </a:pathLst>
          </a:custGeom>
          <a:solidFill>
            <a:schemeClr val="accent4"/>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grpSp>
        <p:nvGrpSpPr>
          <p:cNvPr id="289" name="Google Shape;289;g275f5a76e14_1_2991"/>
          <p:cNvGrpSpPr/>
          <p:nvPr/>
        </p:nvGrpSpPr>
        <p:grpSpPr>
          <a:xfrm>
            <a:off x="4671277" y="1763880"/>
            <a:ext cx="1592176" cy="335674"/>
            <a:chOff x="1200011" y="5475266"/>
            <a:chExt cx="1592176" cy="335674"/>
          </a:xfrm>
        </p:grpSpPr>
        <p:sp>
          <p:nvSpPr>
            <p:cNvPr id="290" name="Google Shape;290;g275f5a76e14_1_2991"/>
            <p:cNvSpPr/>
            <p:nvPr/>
          </p:nvSpPr>
          <p:spPr>
            <a:xfrm>
              <a:off x="1200011" y="5475266"/>
              <a:ext cx="93497" cy="190182"/>
            </a:xfrm>
            <a:custGeom>
              <a:avLst/>
              <a:gdLst/>
              <a:ahLst/>
              <a:cxnLst/>
              <a:rect l="l" t="t" r="r" b="b"/>
              <a:pathLst>
                <a:path w="30" h="64" extrusionOk="0">
                  <a:moveTo>
                    <a:pt x="6" y="13"/>
                  </a:moveTo>
                  <a:cubicBezTo>
                    <a:pt x="6" y="14"/>
                    <a:pt x="6" y="21"/>
                    <a:pt x="6" y="21"/>
                  </a:cubicBezTo>
                  <a:cubicBezTo>
                    <a:pt x="0" y="21"/>
                    <a:pt x="0" y="21"/>
                    <a:pt x="0" y="21"/>
                  </a:cubicBezTo>
                  <a:cubicBezTo>
                    <a:pt x="0" y="32"/>
                    <a:pt x="0" y="32"/>
                    <a:pt x="0" y="32"/>
                  </a:cubicBezTo>
                  <a:cubicBezTo>
                    <a:pt x="6" y="32"/>
                    <a:pt x="6" y="32"/>
                    <a:pt x="6" y="32"/>
                  </a:cubicBezTo>
                  <a:cubicBezTo>
                    <a:pt x="6" y="64"/>
                    <a:pt x="6" y="64"/>
                    <a:pt x="6" y="64"/>
                  </a:cubicBezTo>
                  <a:cubicBezTo>
                    <a:pt x="20" y="64"/>
                    <a:pt x="20" y="64"/>
                    <a:pt x="20" y="64"/>
                  </a:cubicBezTo>
                  <a:cubicBezTo>
                    <a:pt x="20" y="32"/>
                    <a:pt x="20" y="32"/>
                    <a:pt x="20" y="32"/>
                  </a:cubicBezTo>
                  <a:cubicBezTo>
                    <a:pt x="29" y="32"/>
                    <a:pt x="29" y="32"/>
                    <a:pt x="29" y="32"/>
                  </a:cubicBezTo>
                  <a:cubicBezTo>
                    <a:pt x="29" y="32"/>
                    <a:pt x="29" y="27"/>
                    <a:pt x="30" y="21"/>
                  </a:cubicBezTo>
                  <a:cubicBezTo>
                    <a:pt x="29" y="21"/>
                    <a:pt x="20" y="21"/>
                    <a:pt x="20" y="21"/>
                  </a:cubicBezTo>
                  <a:cubicBezTo>
                    <a:pt x="20" y="21"/>
                    <a:pt x="20" y="15"/>
                    <a:pt x="20" y="14"/>
                  </a:cubicBezTo>
                  <a:cubicBezTo>
                    <a:pt x="20" y="13"/>
                    <a:pt x="21" y="11"/>
                    <a:pt x="23" y="11"/>
                  </a:cubicBezTo>
                  <a:cubicBezTo>
                    <a:pt x="24" y="11"/>
                    <a:pt x="27" y="11"/>
                    <a:pt x="30" y="11"/>
                  </a:cubicBezTo>
                  <a:cubicBezTo>
                    <a:pt x="30" y="10"/>
                    <a:pt x="30" y="5"/>
                    <a:pt x="30" y="0"/>
                  </a:cubicBezTo>
                  <a:cubicBezTo>
                    <a:pt x="26" y="0"/>
                    <a:pt x="22" y="0"/>
                    <a:pt x="20" y="0"/>
                  </a:cubicBezTo>
                  <a:cubicBezTo>
                    <a:pt x="6" y="0"/>
                    <a:pt x="6" y="11"/>
                    <a:pt x="6" y="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grpSp>
          <p:nvGrpSpPr>
            <p:cNvPr id="291" name="Google Shape;291;g275f5a76e14_1_2991"/>
            <p:cNvGrpSpPr/>
            <p:nvPr/>
          </p:nvGrpSpPr>
          <p:grpSpPr>
            <a:xfrm>
              <a:off x="2163143" y="5489012"/>
              <a:ext cx="318739" cy="321928"/>
              <a:chOff x="89" y="265"/>
              <a:chExt cx="300" cy="303"/>
            </a:xfrm>
          </p:grpSpPr>
          <p:sp>
            <p:nvSpPr>
              <p:cNvPr id="292" name="Google Shape;292;g275f5a76e14_1_2991"/>
              <p:cNvSpPr/>
              <p:nvPr/>
            </p:nvSpPr>
            <p:spPr>
              <a:xfrm>
                <a:off x="89" y="268"/>
                <a:ext cx="3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93" name="Google Shape;293;g275f5a76e14_1_2991"/>
              <p:cNvSpPr/>
              <p:nvPr/>
            </p:nvSpPr>
            <p:spPr>
              <a:xfrm>
                <a:off x="92" y="265"/>
                <a:ext cx="178" cy="171"/>
              </a:xfrm>
              <a:custGeom>
                <a:avLst/>
                <a:gdLst/>
                <a:ahLst/>
                <a:cxnLst/>
                <a:rect l="l" t="t" r="r" b="b"/>
                <a:pathLst>
                  <a:path w="64" h="61" extrusionOk="0">
                    <a:moveTo>
                      <a:pt x="64" y="37"/>
                    </a:moveTo>
                    <a:cubicBezTo>
                      <a:pt x="64" y="61"/>
                      <a:pt x="64" y="61"/>
                      <a:pt x="64" y="61"/>
                    </a:cubicBezTo>
                    <a:cubicBezTo>
                      <a:pt x="50" y="61"/>
                      <a:pt x="50" y="61"/>
                      <a:pt x="50" y="61"/>
                    </a:cubicBezTo>
                    <a:cubicBezTo>
                      <a:pt x="50" y="39"/>
                      <a:pt x="50" y="39"/>
                      <a:pt x="50" y="39"/>
                    </a:cubicBezTo>
                    <a:cubicBezTo>
                      <a:pt x="50" y="34"/>
                      <a:pt x="48" y="30"/>
                      <a:pt x="43" y="30"/>
                    </a:cubicBezTo>
                    <a:cubicBezTo>
                      <a:pt x="40" y="30"/>
                      <a:pt x="37" y="32"/>
                      <a:pt x="36" y="35"/>
                    </a:cubicBezTo>
                    <a:cubicBezTo>
                      <a:pt x="36" y="36"/>
                      <a:pt x="36" y="37"/>
                      <a:pt x="36" y="38"/>
                    </a:cubicBezTo>
                    <a:cubicBezTo>
                      <a:pt x="36" y="61"/>
                      <a:pt x="36" y="61"/>
                      <a:pt x="36" y="61"/>
                    </a:cubicBezTo>
                    <a:cubicBezTo>
                      <a:pt x="22" y="61"/>
                      <a:pt x="22" y="61"/>
                      <a:pt x="22" y="61"/>
                    </a:cubicBezTo>
                    <a:cubicBezTo>
                      <a:pt x="22" y="61"/>
                      <a:pt x="22" y="24"/>
                      <a:pt x="22" y="20"/>
                    </a:cubicBezTo>
                    <a:cubicBezTo>
                      <a:pt x="36" y="20"/>
                      <a:pt x="36" y="20"/>
                      <a:pt x="36" y="20"/>
                    </a:cubicBezTo>
                    <a:cubicBezTo>
                      <a:pt x="36" y="26"/>
                      <a:pt x="36" y="26"/>
                      <a:pt x="36" y="26"/>
                    </a:cubicBezTo>
                    <a:cubicBezTo>
                      <a:pt x="36" y="26"/>
                      <a:pt x="36" y="26"/>
                      <a:pt x="36" y="26"/>
                    </a:cubicBezTo>
                    <a:cubicBezTo>
                      <a:pt x="36" y="26"/>
                      <a:pt x="36" y="26"/>
                      <a:pt x="36" y="26"/>
                    </a:cubicBezTo>
                    <a:cubicBezTo>
                      <a:pt x="36" y="26"/>
                      <a:pt x="36" y="26"/>
                      <a:pt x="36" y="26"/>
                    </a:cubicBezTo>
                    <a:cubicBezTo>
                      <a:pt x="38" y="23"/>
                      <a:pt x="41" y="19"/>
                      <a:pt x="48" y="19"/>
                    </a:cubicBezTo>
                    <a:cubicBezTo>
                      <a:pt x="57" y="19"/>
                      <a:pt x="64" y="25"/>
                      <a:pt x="64" y="37"/>
                    </a:cubicBezTo>
                    <a:close/>
                    <a:moveTo>
                      <a:pt x="8" y="0"/>
                    </a:moveTo>
                    <a:cubicBezTo>
                      <a:pt x="3" y="0"/>
                      <a:pt x="0" y="3"/>
                      <a:pt x="0" y="7"/>
                    </a:cubicBezTo>
                    <a:cubicBezTo>
                      <a:pt x="0" y="11"/>
                      <a:pt x="3" y="14"/>
                      <a:pt x="8" y="14"/>
                    </a:cubicBezTo>
                    <a:cubicBezTo>
                      <a:pt x="8" y="14"/>
                      <a:pt x="8" y="14"/>
                      <a:pt x="8" y="14"/>
                    </a:cubicBezTo>
                    <a:cubicBezTo>
                      <a:pt x="12" y="14"/>
                      <a:pt x="15" y="11"/>
                      <a:pt x="15" y="7"/>
                    </a:cubicBezTo>
                    <a:cubicBezTo>
                      <a:pt x="15" y="3"/>
                      <a:pt x="12" y="0"/>
                      <a:pt x="8" y="0"/>
                    </a:cubicBezTo>
                    <a:close/>
                    <a:moveTo>
                      <a:pt x="1" y="61"/>
                    </a:moveTo>
                    <a:cubicBezTo>
                      <a:pt x="15" y="61"/>
                      <a:pt x="15" y="61"/>
                      <a:pt x="15" y="61"/>
                    </a:cubicBezTo>
                    <a:cubicBezTo>
                      <a:pt x="15" y="20"/>
                      <a:pt x="15" y="20"/>
                      <a:pt x="15" y="20"/>
                    </a:cubicBezTo>
                    <a:cubicBezTo>
                      <a:pt x="1" y="20"/>
                      <a:pt x="1" y="20"/>
                      <a:pt x="1" y="20"/>
                    </a:cubicBezTo>
                    <a:lnTo>
                      <a:pt x="1" y="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grpSp>
        <p:sp>
          <p:nvSpPr>
            <p:cNvPr id="294" name="Google Shape;294;g275f5a76e14_1_2991"/>
            <p:cNvSpPr/>
            <p:nvPr/>
          </p:nvSpPr>
          <p:spPr>
            <a:xfrm>
              <a:off x="1607545" y="5510183"/>
              <a:ext cx="235867" cy="198680"/>
            </a:xfrm>
            <a:custGeom>
              <a:avLst/>
              <a:gdLst/>
              <a:ahLst/>
              <a:cxnLst/>
              <a:rect l="l" t="t" r="r" b="b"/>
              <a:pathLst>
                <a:path w="64" h="53" extrusionOk="0">
                  <a:moveTo>
                    <a:pt x="57" y="20"/>
                  </a:moveTo>
                  <a:cubicBezTo>
                    <a:pt x="60" y="19"/>
                    <a:pt x="63" y="18"/>
                    <a:pt x="64" y="16"/>
                  </a:cubicBezTo>
                  <a:cubicBezTo>
                    <a:pt x="62" y="16"/>
                    <a:pt x="58" y="17"/>
                    <a:pt x="56" y="16"/>
                  </a:cubicBezTo>
                  <a:cubicBezTo>
                    <a:pt x="56" y="16"/>
                    <a:pt x="56" y="15"/>
                    <a:pt x="56" y="15"/>
                  </a:cubicBezTo>
                  <a:cubicBezTo>
                    <a:pt x="54" y="9"/>
                    <a:pt x="48" y="4"/>
                    <a:pt x="42" y="4"/>
                  </a:cubicBezTo>
                  <a:cubicBezTo>
                    <a:pt x="43" y="4"/>
                    <a:pt x="43" y="4"/>
                    <a:pt x="44" y="4"/>
                  </a:cubicBezTo>
                  <a:cubicBezTo>
                    <a:pt x="44" y="3"/>
                    <a:pt x="48" y="3"/>
                    <a:pt x="48" y="1"/>
                  </a:cubicBezTo>
                  <a:cubicBezTo>
                    <a:pt x="47" y="0"/>
                    <a:pt x="42" y="2"/>
                    <a:pt x="42" y="3"/>
                  </a:cubicBezTo>
                  <a:cubicBezTo>
                    <a:pt x="43" y="2"/>
                    <a:pt x="45" y="1"/>
                    <a:pt x="45" y="0"/>
                  </a:cubicBezTo>
                  <a:cubicBezTo>
                    <a:pt x="43" y="0"/>
                    <a:pt x="41" y="1"/>
                    <a:pt x="40" y="2"/>
                  </a:cubicBezTo>
                  <a:cubicBezTo>
                    <a:pt x="40" y="2"/>
                    <a:pt x="41" y="1"/>
                    <a:pt x="41" y="1"/>
                  </a:cubicBezTo>
                  <a:cubicBezTo>
                    <a:pt x="36" y="4"/>
                    <a:pt x="33" y="10"/>
                    <a:pt x="31" y="16"/>
                  </a:cubicBezTo>
                  <a:cubicBezTo>
                    <a:pt x="29" y="14"/>
                    <a:pt x="27" y="13"/>
                    <a:pt x="26" y="12"/>
                  </a:cubicBezTo>
                  <a:cubicBezTo>
                    <a:pt x="22" y="10"/>
                    <a:pt x="17" y="8"/>
                    <a:pt x="10" y="5"/>
                  </a:cubicBezTo>
                  <a:cubicBezTo>
                    <a:pt x="9" y="7"/>
                    <a:pt x="11" y="11"/>
                    <a:pt x="15" y="13"/>
                  </a:cubicBezTo>
                  <a:cubicBezTo>
                    <a:pt x="14" y="13"/>
                    <a:pt x="12" y="13"/>
                    <a:pt x="11" y="13"/>
                  </a:cubicBezTo>
                  <a:cubicBezTo>
                    <a:pt x="12" y="16"/>
                    <a:pt x="13" y="19"/>
                    <a:pt x="18" y="20"/>
                  </a:cubicBezTo>
                  <a:cubicBezTo>
                    <a:pt x="16" y="20"/>
                    <a:pt x="15" y="20"/>
                    <a:pt x="14" y="21"/>
                  </a:cubicBezTo>
                  <a:cubicBezTo>
                    <a:pt x="15" y="23"/>
                    <a:pt x="17" y="26"/>
                    <a:pt x="22" y="25"/>
                  </a:cubicBezTo>
                  <a:cubicBezTo>
                    <a:pt x="17" y="27"/>
                    <a:pt x="20" y="31"/>
                    <a:pt x="24" y="31"/>
                  </a:cubicBezTo>
                  <a:cubicBezTo>
                    <a:pt x="17" y="38"/>
                    <a:pt x="6" y="37"/>
                    <a:pt x="0" y="31"/>
                  </a:cubicBezTo>
                  <a:cubicBezTo>
                    <a:pt x="16" y="53"/>
                    <a:pt x="51" y="44"/>
                    <a:pt x="56" y="23"/>
                  </a:cubicBezTo>
                  <a:cubicBezTo>
                    <a:pt x="60" y="23"/>
                    <a:pt x="63" y="22"/>
                    <a:pt x="64" y="20"/>
                  </a:cubicBezTo>
                  <a:cubicBezTo>
                    <a:pt x="62" y="21"/>
                    <a:pt x="58" y="20"/>
                    <a:pt x="57" y="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grpSp>
          <p:nvGrpSpPr>
            <p:cNvPr id="295" name="Google Shape;295;g275f5a76e14_1_2991"/>
            <p:cNvGrpSpPr/>
            <p:nvPr/>
          </p:nvGrpSpPr>
          <p:grpSpPr>
            <a:xfrm>
              <a:off x="2671713" y="5493778"/>
              <a:ext cx="120474" cy="304121"/>
              <a:chOff x="1756" y="3442"/>
              <a:chExt cx="120" cy="303"/>
            </a:xfrm>
          </p:grpSpPr>
          <p:sp>
            <p:nvSpPr>
              <p:cNvPr id="296" name="Google Shape;296;g275f5a76e14_1_2991"/>
              <p:cNvSpPr/>
              <p:nvPr/>
            </p:nvSpPr>
            <p:spPr>
              <a:xfrm>
                <a:off x="1756" y="3445"/>
                <a:ext cx="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97" name="Google Shape;297;g275f5a76e14_1_2991"/>
              <p:cNvSpPr/>
              <p:nvPr/>
            </p:nvSpPr>
            <p:spPr>
              <a:xfrm>
                <a:off x="1756" y="3442"/>
                <a:ext cx="120" cy="179"/>
              </a:xfrm>
              <a:custGeom>
                <a:avLst/>
                <a:gdLst/>
                <a:ahLst/>
                <a:cxnLst/>
                <a:rect l="l" t="t" r="r" b="b"/>
                <a:pathLst>
                  <a:path w="42" h="64" extrusionOk="0">
                    <a:moveTo>
                      <a:pt x="42" y="0"/>
                    </a:moveTo>
                    <a:cubicBezTo>
                      <a:pt x="25" y="0"/>
                      <a:pt x="25" y="0"/>
                      <a:pt x="25" y="0"/>
                    </a:cubicBezTo>
                    <a:cubicBezTo>
                      <a:pt x="20" y="0"/>
                      <a:pt x="14" y="1"/>
                      <a:pt x="10" y="5"/>
                    </a:cubicBezTo>
                    <a:cubicBezTo>
                      <a:pt x="6" y="8"/>
                      <a:pt x="4" y="12"/>
                      <a:pt x="4" y="16"/>
                    </a:cubicBezTo>
                    <a:cubicBezTo>
                      <a:pt x="4" y="23"/>
                      <a:pt x="9" y="29"/>
                      <a:pt x="18" y="29"/>
                    </a:cubicBezTo>
                    <a:cubicBezTo>
                      <a:pt x="19" y="29"/>
                      <a:pt x="20" y="29"/>
                      <a:pt x="21" y="29"/>
                    </a:cubicBezTo>
                    <a:cubicBezTo>
                      <a:pt x="20" y="30"/>
                      <a:pt x="20" y="31"/>
                      <a:pt x="20" y="32"/>
                    </a:cubicBezTo>
                    <a:cubicBezTo>
                      <a:pt x="20" y="35"/>
                      <a:pt x="21" y="36"/>
                      <a:pt x="23" y="38"/>
                    </a:cubicBezTo>
                    <a:cubicBezTo>
                      <a:pt x="19" y="38"/>
                      <a:pt x="12" y="39"/>
                      <a:pt x="6" y="42"/>
                    </a:cubicBezTo>
                    <a:cubicBezTo>
                      <a:pt x="2" y="45"/>
                      <a:pt x="0" y="49"/>
                      <a:pt x="0" y="52"/>
                    </a:cubicBezTo>
                    <a:cubicBezTo>
                      <a:pt x="0" y="58"/>
                      <a:pt x="6" y="64"/>
                      <a:pt x="18" y="64"/>
                    </a:cubicBezTo>
                    <a:cubicBezTo>
                      <a:pt x="33" y="64"/>
                      <a:pt x="40" y="56"/>
                      <a:pt x="40" y="48"/>
                    </a:cubicBezTo>
                    <a:cubicBezTo>
                      <a:pt x="40" y="42"/>
                      <a:pt x="37" y="40"/>
                      <a:pt x="33" y="36"/>
                    </a:cubicBezTo>
                    <a:cubicBezTo>
                      <a:pt x="30" y="34"/>
                      <a:pt x="30" y="34"/>
                      <a:pt x="30" y="34"/>
                    </a:cubicBezTo>
                    <a:cubicBezTo>
                      <a:pt x="29" y="33"/>
                      <a:pt x="28" y="32"/>
                      <a:pt x="28" y="31"/>
                    </a:cubicBezTo>
                    <a:cubicBezTo>
                      <a:pt x="28" y="29"/>
                      <a:pt x="29" y="28"/>
                      <a:pt x="30" y="26"/>
                    </a:cubicBezTo>
                    <a:cubicBezTo>
                      <a:pt x="34" y="24"/>
                      <a:pt x="37" y="21"/>
                      <a:pt x="37" y="14"/>
                    </a:cubicBezTo>
                    <a:cubicBezTo>
                      <a:pt x="37" y="8"/>
                      <a:pt x="33" y="5"/>
                      <a:pt x="31" y="3"/>
                    </a:cubicBezTo>
                    <a:cubicBezTo>
                      <a:pt x="37" y="3"/>
                      <a:pt x="37" y="3"/>
                      <a:pt x="37" y="3"/>
                    </a:cubicBezTo>
                    <a:lnTo>
                      <a:pt x="42" y="0"/>
                    </a:lnTo>
                    <a:close/>
                    <a:moveTo>
                      <a:pt x="35" y="52"/>
                    </a:moveTo>
                    <a:cubicBezTo>
                      <a:pt x="35" y="57"/>
                      <a:pt x="30" y="61"/>
                      <a:pt x="22" y="61"/>
                    </a:cubicBezTo>
                    <a:cubicBezTo>
                      <a:pt x="13" y="61"/>
                      <a:pt x="7" y="56"/>
                      <a:pt x="7" y="50"/>
                    </a:cubicBezTo>
                    <a:cubicBezTo>
                      <a:pt x="7" y="44"/>
                      <a:pt x="13" y="42"/>
                      <a:pt x="15" y="42"/>
                    </a:cubicBezTo>
                    <a:cubicBezTo>
                      <a:pt x="18" y="41"/>
                      <a:pt x="23" y="40"/>
                      <a:pt x="23" y="40"/>
                    </a:cubicBezTo>
                    <a:cubicBezTo>
                      <a:pt x="24" y="40"/>
                      <a:pt x="25" y="40"/>
                      <a:pt x="25" y="40"/>
                    </a:cubicBezTo>
                    <a:cubicBezTo>
                      <a:pt x="32" y="45"/>
                      <a:pt x="35" y="47"/>
                      <a:pt x="35" y="52"/>
                    </a:cubicBezTo>
                    <a:close/>
                    <a:moveTo>
                      <a:pt x="28" y="24"/>
                    </a:moveTo>
                    <a:cubicBezTo>
                      <a:pt x="26" y="26"/>
                      <a:pt x="24" y="27"/>
                      <a:pt x="22" y="27"/>
                    </a:cubicBezTo>
                    <a:cubicBezTo>
                      <a:pt x="15" y="27"/>
                      <a:pt x="12" y="18"/>
                      <a:pt x="12" y="12"/>
                    </a:cubicBezTo>
                    <a:cubicBezTo>
                      <a:pt x="12" y="10"/>
                      <a:pt x="12" y="7"/>
                      <a:pt x="13" y="6"/>
                    </a:cubicBezTo>
                    <a:cubicBezTo>
                      <a:pt x="15" y="4"/>
                      <a:pt x="17" y="3"/>
                      <a:pt x="19" y="3"/>
                    </a:cubicBezTo>
                    <a:cubicBezTo>
                      <a:pt x="26" y="3"/>
                      <a:pt x="30" y="12"/>
                      <a:pt x="30" y="18"/>
                    </a:cubicBezTo>
                    <a:cubicBezTo>
                      <a:pt x="30" y="20"/>
                      <a:pt x="30" y="23"/>
                      <a:pt x="28"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grpSp>
      </p:grpSp>
      <p:sp>
        <p:nvSpPr>
          <p:cNvPr id="298" name="Google Shape;298;g275f5a76e14_1_2991"/>
          <p:cNvSpPr/>
          <p:nvPr/>
        </p:nvSpPr>
        <p:spPr>
          <a:xfrm rot="-5400000">
            <a:off x="3282140" y="1246518"/>
            <a:ext cx="489900" cy="489900"/>
          </a:xfrm>
          <a:prstGeom prst="rtTriangle">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99" name="Google Shape;299;g275f5a76e14_1_2991"/>
          <p:cNvSpPr/>
          <p:nvPr/>
        </p:nvSpPr>
        <p:spPr>
          <a:xfrm rot="5400000">
            <a:off x="3702611" y="5408313"/>
            <a:ext cx="489900" cy="489900"/>
          </a:xfrm>
          <a:prstGeom prst="rtTriangle">
            <a:avLst/>
          </a:prstGeom>
          <a:solidFill>
            <a:schemeClr val="accent4"/>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00" name="Google Shape;300;g275f5a76e14_1_2991"/>
          <p:cNvSpPr/>
          <p:nvPr/>
        </p:nvSpPr>
        <p:spPr>
          <a:xfrm>
            <a:off x="7681522" y="3476841"/>
            <a:ext cx="37374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US" sz="1100" b="0" i="0" u="none" strike="noStrike" cap="none">
                <a:solidFill>
                  <a:schemeClr val="dk2"/>
                </a:solidFill>
                <a:latin typeface="Montserrat Medium"/>
                <a:ea typeface="Montserrat Medium"/>
                <a:cs typeface="Montserrat Medium"/>
                <a:sym typeface="Montserrat Medium"/>
              </a:rPr>
              <a:t>Next level twee consequat, deserunt esse copper mug cronut venmo pug mustache hashtag officia polaroid fugiat. Culpa squid intelligentsia, vaporware disrupt tousled venmo umami flannel pariatur. Aliqua four loko pinterest woke, aesthetic commodo lyft subway tile tumeric gentrify. Magna shoreditch sriracha narwhal. </a:t>
            </a:r>
            <a:endParaRPr sz="1400" b="0" i="0" u="none" strike="noStrike" cap="none">
              <a:solidFill>
                <a:schemeClr val="dk2"/>
              </a:solidFill>
              <a:latin typeface="Montserrat Medium"/>
              <a:ea typeface="Montserrat Medium"/>
              <a:cs typeface="Montserrat Medium"/>
              <a:sym typeface="Montserrat Medium"/>
            </a:endParaRPr>
          </a:p>
        </p:txBody>
      </p:sp>
      <p:sp>
        <p:nvSpPr>
          <p:cNvPr id="301" name="Google Shape;301;g275f5a76e14_1_2991"/>
          <p:cNvSpPr txBox="1"/>
          <p:nvPr/>
        </p:nvSpPr>
        <p:spPr>
          <a:xfrm>
            <a:off x="7681523" y="1349018"/>
            <a:ext cx="40878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Montserrat"/>
                <a:ea typeface="Montserrat"/>
                <a:cs typeface="Montserrat"/>
                <a:sym typeface="Montserrat"/>
              </a:rPr>
              <a:t>Meet </a:t>
            </a:r>
            <a:endParaRPr sz="1400" b="1"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Montserrat"/>
                <a:ea typeface="Montserrat"/>
                <a:cs typeface="Montserrat"/>
                <a:sym typeface="Montserrat"/>
              </a:rPr>
              <a:t>Our Team</a:t>
            </a:r>
            <a:endParaRPr sz="4400" b="1" i="0" u="none" strike="noStrike" cap="none">
              <a:solidFill>
                <a:schemeClr val="dk1"/>
              </a:solidFill>
              <a:latin typeface="Montserrat"/>
              <a:ea typeface="Montserrat"/>
              <a:cs typeface="Montserrat"/>
              <a:sym typeface="Montserrat"/>
            </a:endParaRPr>
          </a:p>
        </p:txBody>
      </p:sp>
      <p:sp>
        <p:nvSpPr>
          <p:cNvPr id="302" name="Google Shape;302;g275f5a76e14_1_2991"/>
          <p:cNvSpPr txBox="1"/>
          <p:nvPr/>
        </p:nvSpPr>
        <p:spPr>
          <a:xfrm>
            <a:off x="7681522" y="2795937"/>
            <a:ext cx="4175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Montserrat Medium"/>
                <a:ea typeface="Montserrat Medium"/>
                <a:cs typeface="Montserrat Medium"/>
                <a:sym typeface="Montserrat Medium"/>
              </a:rPr>
              <a:t>Vetcetera</a:t>
            </a:r>
            <a:endParaRPr sz="1400" b="0" i="0" u="none" strike="noStrike" cap="none">
              <a:solidFill>
                <a:srgbClr val="000000"/>
              </a:solidFill>
              <a:latin typeface="Montserrat Medium"/>
              <a:ea typeface="Montserrat Medium"/>
              <a:cs typeface="Montserrat Medium"/>
              <a:sym typeface="Montserrat Medium"/>
            </a:endParaRPr>
          </a:p>
        </p:txBody>
      </p:sp>
      <p:sp>
        <p:nvSpPr>
          <p:cNvPr id="303" name="Google Shape;303;g275f5a76e14_1_2991"/>
          <p:cNvSpPr>
            <a:spLocks noGrp="1"/>
          </p:cNvSpPr>
          <p:nvPr>
            <p:ph type="pic" idx="2"/>
          </p:nvPr>
        </p:nvSpPr>
        <p:spPr>
          <a:xfrm>
            <a:off x="327378" y="330200"/>
            <a:ext cx="3375300" cy="4041300"/>
          </a:xfrm>
          <a:prstGeom prst="rect">
            <a:avLst/>
          </a:prstGeom>
          <a:noFill/>
          <a:ln>
            <a:noFill/>
          </a:ln>
        </p:spPr>
      </p:sp>
      <p:sp>
        <p:nvSpPr>
          <p:cNvPr id="304" name="Google Shape;304;g275f5a76e14_1_2991"/>
          <p:cNvSpPr>
            <a:spLocks noGrp="1"/>
          </p:cNvSpPr>
          <p:nvPr>
            <p:ph type="pic" idx="3"/>
          </p:nvPr>
        </p:nvSpPr>
        <p:spPr>
          <a:xfrm>
            <a:off x="3771900" y="2486379"/>
            <a:ext cx="3390900" cy="4041300"/>
          </a:xfrm>
          <a:prstGeom prst="rect">
            <a:avLst/>
          </a:prstGeom>
          <a:noFill/>
          <a:ln>
            <a:noFill/>
          </a:ln>
        </p:spPr>
      </p:sp>
      <p:sp>
        <p:nvSpPr>
          <p:cNvPr id="305" name="Google Shape;305;g275f5a76e14_1_2991"/>
          <p:cNvSpPr txBox="1">
            <a:spLocks noGrp="1"/>
          </p:cNvSpPr>
          <p:nvPr>
            <p:ph type="subTitle" idx="1"/>
          </p:nvPr>
        </p:nvSpPr>
        <p:spPr>
          <a:xfrm>
            <a:off x="4081871" y="626050"/>
            <a:ext cx="27717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Clr>
                <a:schemeClr val="lt1"/>
              </a:buClr>
              <a:buSzPts val="1100"/>
              <a:buNone/>
              <a:defRPr sz="1100">
                <a:solidFill>
                  <a:schemeClr val="lt1"/>
                </a:solidFill>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306" name="Google Shape;306;g275f5a76e14_1_2991"/>
          <p:cNvSpPr txBox="1">
            <a:spLocks noGrp="1"/>
          </p:cNvSpPr>
          <p:nvPr>
            <p:ph type="subTitle" idx="4"/>
          </p:nvPr>
        </p:nvSpPr>
        <p:spPr>
          <a:xfrm>
            <a:off x="629595" y="4792625"/>
            <a:ext cx="27717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Clr>
                <a:schemeClr val="lt1"/>
              </a:buClr>
              <a:buSzPts val="1100"/>
              <a:buNone/>
              <a:defRPr sz="1100">
                <a:solidFill>
                  <a:schemeClr val="lt1"/>
                </a:solidFill>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307" name="Google Shape;307;g275f5a76e14_1_2991"/>
          <p:cNvSpPr>
            <a:spLocks noGrp="1"/>
          </p:cNvSpPr>
          <p:nvPr>
            <p:ph type="pic" idx="5"/>
          </p:nvPr>
        </p:nvSpPr>
        <p:spPr>
          <a:xfrm>
            <a:off x="4039586" y="2415825"/>
            <a:ext cx="3513900" cy="3513900"/>
          </a:xfrm>
          <a:prstGeom prst="rect">
            <a:avLst/>
          </a:prstGeom>
          <a:noFill/>
          <a:ln>
            <a:noFill/>
          </a:ln>
        </p:spPr>
      </p:sp>
    </p:spTree>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308"/>
        <p:cNvGrpSpPr/>
        <p:nvPr/>
      </p:nvGrpSpPr>
      <p:grpSpPr>
        <a:xfrm>
          <a:off x="0" y="0"/>
          <a:ext cx="0" cy="0"/>
          <a:chOff x="0" y="0"/>
          <a:chExt cx="0" cy="0"/>
        </a:xfrm>
      </p:grpSpPr>
      <p:sp>
        <p:nvSpPr>
          <p:cNvPr id="309" name="Google Shape;309;g275f5a76e14_1_3013"/>
          <p:cNvSpPr/>
          <p:nvPr/>
        </p:nvSpPr>
        <p:spPr>
          <a:xfrm>
            <a:off x="7282820" y="4639998"/>
            <a:ext cx="45741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10" name="Google Shape;310;g275f5a76e14_1_3013"/>
          <p:cNvSpPr/>
          <p:nvPr/>
        </p:nvSpPr>
        <p:spPr>
          <a:xfrm>
            <a:off x="7282820" y="2677110"/>
            <a:ext cx="45741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cxnSp>
        <p:nvCxnSpPr>
          <p:cNvPr id="311" name="Google Shape;311;g275f5a76e14_1_3013"/>
          <p:cNvCxnSpPr/>
          <p:nvPr/>
        </p:nvCxnSpPr>
        <p:spPr>
          <a:xfrm>
            <a:off x="7282820" y="2209803"/>
            <a:ext cx="0" cy="4648200"/>
          </a:xfrm>
          <a:prstGeom prst="straightConnector1">
            <a:avLst/>
          </a:prstGeom>
          <a:noFill/>
          <a:ln w="63500" cap="flat" cmpd="sng">
            <a:solidFill>
              <a:schemeClr val="accent4"/>
            </a:solidFill>
            <a:prstDash val="solid"/>
            <a:miter lim="800000"/>
            <a:headEnd type="none" w="sm" len="sm"/>
            <a:tailEnd type="none" w="sm" len="sm"/>
          </a:ln>
        </p:spPr>
      </p:cxnSp>
      <p:sp>
        <p:nvSpPr>
          <p:cNvPr id="312" name="Google Shape;312;g275f5a76e14_1_3013"/>
          <p:cNvSpPr/>
          <p:nvPr/>
        </p:nvSpPr>
        <p:spPr>
          <a:xfrm rot="5400000">
            <a:off x="7147810" y="3331932"/>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13" name="Google Shape;313;g275f5a76e14_1_3013"/>
          <p:cNvSpPr/>
          <p:nvPr/>
        </p:nvSpPr>
        <p:spPr>
          <a:xfrm rot="5400000">
            <a:off x="7147810" y="5294820"/>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14" name="Google Shape;314;g275f5a76e14_1_3013"/>
          <p:cNvSpPr/>
          <p:nvPr/>
        </p:nvSpPr>
        <p:spPr>
          <a:xfrm flipH="1">
            <a:off x="25" y="0"/>
            <a:ext cx="6096000" cy="6858000"/>
          </a:xfrm>
          <a:prstGeom prst="rect">
            <a:avLst/>
          </a:prstGeom>
          <a:gradFill>
            <a:gsLst>
              <a:gs pos="0">
                <a:schemeClr val="accent4"/>
              </a:gs>
              <a:gs pos="47000">
                <a:srgbClr val="72C8E7">
                  <a:alpha val="80000"/>
                </a:srgbClr>
              </a:gs>
              <a:gs pos="100000">
                <a:srgbClr val="EBF7FC">
                  <a:alpha val="8235"/>
                </a:srgbClr>
              </a:gs>
            </a:gsLst>
            <a:lin ang="2700006"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15" name="Google Shape;315;g275f5a76e14_1_3013"/>
          <p:cNvSpPr txBox="1"/>
          <p:nvPr/>
        </p:nvSpPr>
        <p:spPr>
          <a:xfrm>
            <a:off x="781791" y="2270441"/>
            <a:ext cx="47172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Montserrat"/>
                <a:ea typeface="Montserrat"/>
                <a:cs typeface="Montserrat"/>
                <a:sym typeface="Montserrat"/>
              </a:rPr>
              <a:t>Our Timeline</a:t>
            </a:r>
            <a:endParaRPr sz="1400" b="1" i="0" u="none" strike="noStrike" cap="none">
              <a:solidFill>
                <a:srgbClr val="000000"/>
              </a:solidFill>
              <a:latin typeface="Montserrat"/>
              <a:ea typeface="Montserrat"/>
              <a:cs typeface="Montserrat"/>
              <a:sym typeface="Montserrat"/>
            </a:endParaRPr>
          </a:p>
        </p:txBody>
      </p:sp>
      <p:sp>
        <p:nvSpPr>
          <p:cNvPr id="316" name="Google Shape;316;g275f5a76e14_1_3013"/>
          <p:cNvSpPr txBox="1"/>
          <p:nvPr/>
        </p:nvSpPr>
        <p:spPr>
          <a:xfrm>
            <a:off x="781791" y="1988957"/>
            <a:ext cx="4459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Montserrat Medium"/>
                <a:ea typeface="Montserrat Medium"/>
                <a:cs typeface="Montserrat Medium"/>
                <a:sym typeface="Montserrat Medium"/>
              </a:rPr>
              <a:t>Vetcetera 2022</a:t>
            </a:r>
            <a:endParaRPr sz="1400" b="0" i="0" u="none" strike="noStrike" cap="none">
              <a:solidFill>
                <a:srgbClr val="000000"/>
              </a:solidFill>
              <a:latin typeface="Montserrat Medium"/>
              <a:ea typeface="Montserrat Medium"/>
              <a:cs typeface="Montserrat Medium"/>
              <a:sym typeface="Montserrat Medium"/>
            </a:endParaRPr>
          </a:p>
        </p:txBody>
      </p:sp>
      <p:pic>
        <p:nvPicPr>
          <p:cNvPr id="317" name="Google Shape;317;g275f5a76e14_1_3013"/>
          <p:cNvPicPr preferRelativeResize="0"/>
          <p:nvPr/>
        </p:nvPicPr>
        <p:blipFill rotWithShape="1">
          <a:blip r:embed="rId2">
            <a:alphaModFix/>
          </a:blip>
          <a:srcRect/>
          <a:stretch/>
        </p:blipFill>
        <p:spPr>
          <a:xfrm>
            <a:off x="6600726" y="409462"/>
            <a:ext cx="1363865" cy="1579500"/>
          </a:xfrm>
          <a:prstGeom prst="rect">
            <a:avLst/>
          </a:prstGeom>
          <a:noFill/>
          <a:ln>
            <a:noFill/>
          </a:ln>
        </p:spPr>
      </p:pic>
      <p:sp>
        <p:nvSpPr>
          <p:cNvPr id="318" name="Google Shape;318;g275f5a76e14_1_3013"/>
          <p:cNvSpPr txBox="1">
            <a:spLocks noGrp="1"/>
          </p:cNvSpPr>
          <p:nvPr>
            <p:ph type="subTitle" idx="1"/>
          </p:nvPr>
        </p:nvSpPr>
        <p:spPr>
          <a:xfrm>
            <a:off x="670268" y="4932000"/>
            <a:ext cx="4626300" cy="12822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1pPr>
            <a:lvl2pPr lvl="1"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2pPr>
            <a:lvl3pPr lvl="2"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3pPr>
            <a:lvl4pPr lvl="3"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4pPr>
            <a:lvl5pPr lvl="4"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5pPr>
            <a:lvl6pPr lvl="5"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6pPr>
            <a:lvl7pPr lvl="6"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7pPr>
            <a:lvl8pPr lvl="7" algn="l">
              <a:lnSpc>
                <a:spcPct val="115000"/>
              </a:lnSpc>
              <a:spcBef>
                <a:spcPts val="0"/>
              </a:spcBef>
              <a:spcAft>
                <a:spcPts val="0"/>
              </a:spcAft>
              <a:buClr>
                <a:schemeClr val="dk1"/>
              </a:buClr>
              <a:buSzPts val="900"/>
              <a:buNone/>
              <a:defRPr sz="900">
                <a:solidFill>
                  <a:schemeClr val="dk1"/>
                </a:solidFill>
              </a:defRPr>
            </a:lvl8pPr>
            <a:lvl9pPr lvl="8"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9pPr>
          </a:lstStyle>
          <a:p>
            <a:endParaRPr/>
          </a:p>
        </p:txBody>
      </p:sp>
      <p:sp>
        <p:nvSpPr>
          <p:cNvPr id="319" name="Google Shape;319;g275f5a76e14_1_3013"/>
          <p:cNvSpPr txBox="1">
            <a:spLocks noGrp="1"/>
          </p:cNvSpPr>
          <p:nvPr>
            <p:ph type="subTitle" idx="2"/>
          </p:nvPr>
        </p:nvSpPr>
        <p:spPr>
          <a:xfrm>
            <a:off x="7709079" y="2990550"/>
            <a:ext cx="37215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320" name="Google Shape;320;g275f5a76e14_1_3013"/>
          <p:cNvSpPr txBox="1">
            <a:spLocks noGrp="1"/>
          </p:cNvSpPr>
          <p:nvPr>
            <p:ph type="subTitle" idx="3"/>
          </p:nvPr>
        </p:nvSpPr>
        <p:spPr>
          <a:xfrm>
            <a:off x="7709079" y="4991375"/>
            <a:ext cx="37215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Tree>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321"/>
        <p:cNvGrpSpPr/>
        <p:nvPr/>
      </p:nvGrpSpPr>
      <p:grpSpPr>
        <a:xfrm>
          <a:off x="0" y="0"/>
          <a:ext cx="0" cy="0"/>
          <a:chOff x="0" y="0"/>
          <a:chExt cx="0" cy="0"/>
        </a:xfrm>
      </p:grpSpPr>
      <p:sp>
        <p:nvSpPr>
          <p:cNvPr id="322" name="Google Shape;322;g275f5a76e14_1_3026"/>
          <p:cNvSpPr/>
          <p:nvPr/>
        </p:nvSpPr>
        <p:spPr>
          <a:xfrm>
            <a:off x="7282820" y="714222"/>
            <a:ext cx="45741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4EAFC"/>
              </a:solidFill>
              <a:latin typeface="Rubik"/>
              <a:ea typeface="Rubik"/>
              <a:cs typeface="Rubik"/>
              <a:sym typeface="Rubik"/>
            </a:endParaRPr>
          </a:p>
        </p:txBody>
      </p:sp>
      <p:sp>
        <p:nvSpPr>
          <p:cNvPr id="323" name="Google Shape;323;g275f5a76e14_1_3026"/>
          <p:cNvSpPr/>
          <p:nvPr/>
        </p:nvSpPr>
        <p:spPr>
          <a:xfrm>
            <a:off x="7282820" y="2677110"/>
            <a:ext cx="45741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24" name="Google Shape;324;g275f5a76e14_1_3026"/>
          <p:cNvSpPr/>
          <p:nvPr/>
        </p:nvSpPr>
        <p:spPr>
          <a:xfrm>
            <a:off x="7282820" y="4634653"/>
            <a:ext cx="45741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25" name="Google Shape;325;g275f5a76e14_1_3026"/>
          <p:cNvSpPr/>
          <p:nvPr/>
        </p:nvSpPr>
        <p:spPr>
          <a:xfrm flipH="1">
            <a:off x="25" y="0"/>
            <a:ext cx="6096000" cy="6858000"/>
          </a:xfrm>
          <a:prstGeom prst="rect">
            <a:avLst/>
          </a:prstGeom>
          <a:gradFill>
            <a:gsLst>
              <a:gs pos="0">
                <a:schemeClr val="accent4"/>
              </a:gs>
              <a:gs pos="47000">
                <a:srgbClr val="72C8E7">
                  <a:alpha val="80000"/>
                </a:srgbClr>
              </a:gs>
              <a:gs pos="100000">
                <a:srgbClr val="EBF7FC">
                  <a:alpha val="8235"/>
                </a:srgbClr>
              </a:gs>
            </a:gsLst>
            <a:lin ang="2700006"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cxnSp>
        <p:nvCxnSpPr>
          <p:cNvPr id="326" name="Google Shape;326;g275f5a76e14_1_3026"/>
          <p:cNvCxnSpPr/>
          <p:nvPr/>
        </p:nvCxnSpPr>
        <p:spPr>
          <a:xfrm>
            <a:off x="7282820" y="-8500"/>
            <a:ext cx="0" cy="6866400"/>
          </a:xfrm>
          <a:prstGeom prst="straightConnector1">
            <a:avLst/>
          </a:prstGeom>
          <a:noFill/>
          <a:ln w="63500" cap="flat" cmpd="sng">
            <a:solidFill>
              <a:schemeClr val="accent4"/>
            </a:solidFill>
            <a:prstDash val="solid"/>
            <a:miter lim="800000"/>
            <a:headEnd type="none" w="sm" len="sm"/>
            <a:tailEnd type="none" w="sm" len="sm"/>
          </a:ln>
        </p:spPr>
      </p:cxnSp>
      <p:sp>
        <p:nvSpPr>
          <p:cNvPr id="327" name="Google Shape;327;g275f5a76e14_1_3026"/>
          <p:cNvSpPr/>
          <p:nvPr/>
        </p:nvSpPr>
        <p:spPr>
          <a:xfrm rot="5400000">
            <a:off x="7147810" y="3331932"/>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28" name="Google Shape;328;g275f5a76e14_1_3026"/>
          <p:cNvSpPr/>
          <p:nvPr/>
        </p:nvSpPr>
        <p:spPr>
          <a:xfrm rot="5400000">
            <a:off x="7147810" y="5294820"/>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29" name="Google Shape;329;g275f5a76e14_1_3026"/>
          <p:cNvSpPr/>
          <p:nvPr/>
        </p:nvSpPr>
        <p:spPr>
          <a:xfrm rot="5400000">
            <a:off x="7147810" y="1369044"/>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30" name="Google Shape;330;g275f5a76e14_1_3026"/>
          <p:cNvSpPr txBox="1">
            <a:spLocks noGrp="1"/>
          </p:cNvSpPr>
          <p:nvPr>
            <p:ph type="subTitle" idx="1"/>
          </p:nvPr>
        </p:nvSpPr>
        <p:spPr>
          <a:xfrm>
            <a:off x="7709079" y="2986250"/>
            <a:ext cx="37215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331" name="Google Shape;331;g275f5a76e14_1_3026"/>
          <p:cNvSpPr txBox="1">
            <a:spLocks noGrp="1"/>
          </p:cNvSpPr>
          <p:nvPr>
            <p:ph type="subTitle" idx="2"/>
          </p:nvPr>
        </p:nvSpPr>
        <p:spPr>
          <a:xfrm>
            <a:off x="7709079" y="4999400"/>
            <a:ext cx="37215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332" name="Google Shape;332;g275f5a76e14_1_3026"/>
          <p:cNvSpPr txBox="1">
            <a:spLocks noGrp="1"/>
          </p:cNvSpPr>
          <p:nvPr>
            <p:ph type="subTitle" idx="3"/>
          </p:nvPr>
        </p:nvSpPr>
        <p:spPr>
          <a:xfrm>
            <a:off x="7709079" y="1065600"/>
            <a:ext cx="37215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333" name="Google Shape;333;g275f5a76e14_1_3026"/>
          <p:cNvSpPr txBox="1"/>
          <p:nvPr/>
        </p:nvSpPr>
        <p:spPr>
          <a:xfrm>
            <a:off x="781791" y="2270441"/>
            <a:ext cx="47172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Montserrat SemiBold"/>
                <a:ea typeface="Montserrat SemiBold"/>
                <a:cs typeface="Montserrat SemiBold"/>
                <a:sym typeface="Montserrat SemiBold"/>
              </a:rPr>
              <a:t>Our Timeline</a:t>
            </a:r>
            <a:endParaRPr sz="1400" b="0" i="0" u="none" strike="noStrike" cap="none">
              <a:solidFill>
                <a:srgbClr val="000000"/>
              </a:solidFill>
              <a:latin typeface="Montserrat SemiBold"/>
              <a:ea typeface="Montserrat SemiBold"/>
              <a:cs typeface="Montserrat SemiBold"/>
              <a:sym typeface="Montserrat SemiBold"/>
            </a:endParaRPr>
          </a:p>
        </p:txBody>
      </p:sp>
      <p:sp>
        <p:nvSpPr>
          <p:cNvPr id="334" name="Google Shape;334;g275f5a76e14_1_3026"/>
          <p:cNvSpPr txBox="1"/>
          <p:nvPr/>
        </p:nvSpPr>
        <p:spPr>
          <a:xfrm>
            <a:off x="842086" y="1988950"/>
            <a:ext cx="4398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Montserrat Medium"/>
                <a:ea typeface="Montserrat Medium"/>
                <a:cs typeface="Montserrat Medium"/>
                <a:sym typeface="Montserrat Medium"/>
              </a:rPr>
              <a:t>Vetcetera 2022</a:t>
            </a:r>
            <a:endParaRPr sz="1800" b="0" i="0" u="none" strike="noStrike" cap="none">
              <a:solidFill>
                <a:schemeClr val="lt1"/>
              </a:solidFill>
              <a:latin typeface="Montserrat Medium"/>
              <a:ea typeface="Montserrat Medium"/>
              <a:cs typeface="Montserrat Medium"/>
              <a:sym typeface="Montserrat Medium"/>
            </a:endParaRPr>
          </a:p>
        </p:txBody>
      </p:sp>
      <p:sp>
        <p:nvSpPr>
          <p:cNvPr id="335" name="Google Shape;335;g275f5a76e14_1_3026"/>
          <p:cNvSpPr txBox="1">
            <a:spLocks noGrp="1"/>
          </p:cNvSpPr>
          <p:nvPr>
            <p:ph type="subTitle" idx="4"/>
          </p:nvPr>
        </p:nvSpPr>
        <p:spPr>
          <a:xfrm>
            <a:off x="781796" y="4932000"/>
            <a:ext cx="4514700" cy="12822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1pPr>
            <a:lvl2pPr lvl="1"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2pPr>
            <a:lvl3pPr lvl="2"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3pPr>
            <a:lvl4pPr lvl="3"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4pPr>
            <a:lvl5pPr lvl="4"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5pPr>
            <a:lvl6pPr lvl="5"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6pPr>
            <a:lvl7pPr lvl="6"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7pPr>
            <a:lvl8pPr lvl="7" algn="l">
              <a:lnSpc>
                <a:spcPct val="115000"/>
              </a:lnSpc>
              <a:spcBef>
                <a:spcPts val="0"/>
              </a:spcBef>
              <a:spcAft>
                <a:spcPts val="0"/>
              </a:spcAft>
              <a:buClr>
                <a:schemeClr val="dk1"/>
              </a:buClr>
              <a:buSzPts val="900"/>
              <a:buNone/>
              <a:defRPr sz="900">
                <a:solidFill>
                  <a:schemeClr val="dk1"/>
                </a:solidFill>
              </a:defRPr>
            </a:lvl8pPr>
            <a:lvl9pPr lvl="8"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9pPr>
          </a:lstStyle>
          <a:p>
            <a:endParaRPr/>
          </a:p>
        </p:txBody>
      </p:sp>
    </p:spTree>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9_Custom Layout">
  <p:cSld name="39_Custom Layout">
    <p:spTree>
      <p:nvGrpSpPr>
        <p:cNvPr id="1" name="Shape 336"/>
        <p:cNvGrpSpPr/>
        <p:nvPr/>
      </p:nvGrpSpPr>
      <p:grpSpPr>
        <a:xfrm>
          <a:off x="0" y="0"/>
          <a:ext cx="0" cy="0"/>
          <a:chOff x="0" y="0"/>
          <a:chExt cx="0" cy="0"/>
        </a:xfrm>
      </p:grpSpPr>
      <p:pic>
        <p:nvPicPr>
          <p:cNvPr id="337" name="Google Shape;337;g275f5a76e14_1_3041"/>
          <p:cNvPicPr preferRelativeResize="0"/>
          <p:nvPr/>
        </p:nvPicPr>
        <p:blipFill rotWithShape="1">
          <a:blip r:embed="rId2">
            <a:alphaModFix/>
          </a:blip>
          <a:srcRect/>
          <a:stretch/>
        </p:blipFill>
        <p:spPr>
          <a:xfrm>
            <a:off x="6596238" y="4782012"/>
            <a:ext cx="1363865" cy="1579500"/>
          </a:xfrm>
          <a:prstGeom prst="rect">
            <a:avLst/>
          </a:prstGeom>
          <a:noFill/>
          <a:ln>
            <a:noFill/>
          </a:ln>
        </p:spPr>
      </p:pic>
      <p:sp>
        <p:nvSpPr>
          <p:cNvPr id="338" name="Google Shape;338;g275f5a76e14_1_3041"/>
          <p:cNvSpPr/>
          <p:nvPr/>
        </p:nvSpPr>
        <p:spPr>
          <a:xfrm>
            <a:off x="7282820" y="2686741"/>
            <a:ext cx="45741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DE9F0"/>
              </a:solidFill>
              <a:latin typeface="Rubik"/>
              <a:ea typeface="Rubik"/>
              <a:cs typeface="Rubik"/>
              <a:sym typeface="Rubik"/>
            </a:endParaRPr>
          </a:p>
        </p:txBody>
      </p:sp>
      <p:sp>
        <p:nvSpPr>
          <p:cNvPr id="339" name="Google Shape;339;g275f5a76e14_1_3041"/>
          <p:cNvSpPr/>
          <p:nvPr/>
        </p:nvSpPr>
        <p:spPr>
          <a:xfrm>
            <a:off x="7282820" y="721310"/>
            <a:ext cx="45741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DE9F0"/>
              </a:solidFill>
              <a:latin typeface="Rubik"/>
              <a:ea typeface="Rubik"/>
              <a:cs typeface="Rubik"/>
              <a:sym typeface="Rubik"/>
            </a:endParaRPr>
          </a:p>
        </p:txBody>
      </p:sp>
      <p:cxnSp>
        <p:nvCxnSpPr>
          <p:cNvPr id="340" name="Google Shape;340;g275f5a76e14_1_3041"/>
          <p:cNvCxnSpPr/>
          <p:nvPr/>
        </p:nvCxnSpPr>
        <p:spPr>
          <a:xfrm>
            <a:off x="7278355" y="-12700"/>
            <a:ext cx="0" cy="4610100"/>
          </a:xfrm>
          <a:prstGeom prst="straightConnector1">
            <a:avLst/>
          </a:prstGeom>
          <a:noFill/>
          <a:ln w="63500" cap="flat" cmpd="sng">
            <a:solidFill>
              <a:schemeClr val="accent4"/>
            </a:solidFill>
            <a:prstDash val="solid"/>
            <a:miter lim="800000"/>
            <a:headEnd type="none" w="sm" len="sm"/>
            <a:tailEnd type="none" w="sm" len="sm"/>
          </a:ln>
        </p:spPr>
      </p:cxnSp>
      <p:sp>
        <p:nvSpPr>
          <p:cNvPr id="341" name="Google Shape;341;g275f5a76e14_1_3041"/>
          <p:cNvSpPr/>
          <p:nvPr/>
        </p:nvSpPr>
        <p:spPr>
          <a:xfrm rot="5400000">
            <a:off x="7147810" y="1376132"/>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42" name="Google Shape;342;g275f5a76e14_1_3041"/>
          <p:cNvSpPr/>
          <p:nvPr/>
        </p:nvSpPr>
        <p:spPr>
          <a:xfrm rot="5400000">
            <a:off x="7147810" y="3339020"/>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43" name="Google Shape;343;g275f5a76e14_1_3041"/>
          <p:cNvSpPr/>
          <p:nvPr/>
        </p:nvSpPr>
        <p:spPr>
          <a:xfrm flipH="1">
            <a:off x="25" y="0"/>
            <a:ext cx="6096000" cy="6858000"/>
          </a:xfrm>
          <a:prstGeom prst="rect">
            <a:avLst/>
          </a:prstGeom>
          <a:gradFill>
            <a:gsLst>
              <a:gs pos="0">
                <a:schemeClr val="accent4"/>
              </a:gs>
              <a:gs pos="47000">
                <a:srgbClr val="72C8E7">
                  <a:alpha val="80000"/>
                </a:srgbClr>
              </a:gs>
              <a:gs pos="100000">
                <a:srgbClr val="EBF7FC">
                  <a:alpha val="8235"/>
                </a:srgbClr>
              </a:gs>
            </a:gsLst>
            <a:lin ang="2700006"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44" name="Google Shape;344;g275f5a76e14_1_3041"/>
          <p:cNvSpPr txBox="1"/>
          <p:nvPr/>
        </p:nvSpPr>
        <p:spPr>
          <a:xfrm>
            <a:off x="934229" y="2422841"/>
            <a:ext cx="47172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Montserrat SemiBold"/>
                <a:ea typeface="Montserrat SemiBold"/>
                <a:cs typeface="Montserrat SemiBold"/>
                <a:sym typeface="Montserrat SemiBold"/>
              </a:rPr>
              <a:t>Our Timeline</a:t>
            </a:r>
            <a:endParaRPr sz="1400" b="0" i="0" u="none" strike="noStrike" cap="none">
              <a:solidFill>
                <a:srgbClr val="000000"/>
              </a:solidFill>
              <a:latin typeface="Montserrat SemiBold"/>
              <a:ea typeface="Montserrat SemiBold"/>
              <a:cs typeface="Montserrat SemiBold"/>
              <a:sym typeface="Montserrat SemiBold"/>
            </a:endParaRPr>
          </a:p>
        </p:txBody>
      </p:sp>
      <p:sp>
        <p:nvSpPr>
          <p:cNvPr id="345" name="Google Shape;345;g275f5a76e14_1_3041"/>
          <p:cNvSpPr txBox="1"/>
          <p:nvPr/>
        </p:nvSpPr>
        <p:spPr>
          <a:xfrm>
            <a:off x="994524" y="2141350"/>
            <a:ext cx="4398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Montserrat Medium"/>
                <a:ea typeface="Montserrat Medium"/>
                <a:cs typeface="Montserrat Medium"/>
                <a:sym typeface="Montserrat Medium"/>
              </a:rPr>
              <a:t>Vetcetera 2022</a:t>
            </a:r>
            <a:endParaRPr sz="1800" b="0" i="0" u="none" strike="noStrike" cap="none">
              <a:solidFill>
                <a:schemeClr val="lt1"/>
              </a:solidFill>
              <a:latin typeface="Montserrat Medium"/>
              <a:ea typeface="Montserrat Medium"/>
              <a:cs typeface="Montserrat Medium"/>
              <a:sym typeface="Montserrat Medium"/>
            </a:endParaRPr>
          </a:p>
        </p:txBody>
      </p:sp>
      <p:sp>
        <p:nvSpPr>
          <p:cNvPr id="346" name="Google Shape;346;g275f5a76e14_1_3041"/>
          <p:cNvSpPr txBox="1">
            <a:spLocks noGrp="1"/>
          </p:cNvSpPr>
          <p:nvPr>
            <p:ph type="subTitle" idx="1"/>
          </p:nvPr>
        </p:nvSpPr>
        <p:spPr>
          <a:xfrm>
            <a:off x="934234" y="5084400"/>
            <a:ext cx="4514700" cy="12822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1pPr>
            <a:lvl2pPr lvl="1"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2pPr>
            <a:lvl3pPr lvl="2"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3pPr>
            <a:lvl4pPr lvl="3"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4pPr>
            <a:lvl5pPr lvl="4"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5pPr>
            <a:lvl6pPr lvl="5"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6pPr>
            <a:lvl7pPr lvl="6"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7pPr>
            <a:lvl8pPr lvl="7" algn="l">
              <a:lnSpc>
                <a:spcPct val="115000"/>
              </a:lnSpc>
              <a:spcBef>
                <a:spcPts val="0"/>
              </a:spcBef>
              <a:spcAft>
                <a:spcPts val="0"/>
              </a:spcAft>
              <a:buClr>
                <a:schemeClr val="dk1"/>
              </a:buClr>
              <a:buSzPts val="900"/>
              <a:buNone/>
              <a:defRPr sz="900">
                <a:solidFill>
                  <a:schemeClr val="dk1"/>
                </a:solidFill>
              </a:defRPr>
            </a:lvl8pPr>
            <a:lvl9pPr lvl="8" algn="l">
              <a:lnSpc>
                <a:spcPct val="115000"/>
              </a:lnSpc>
              <a:spcBef>
                <a:spcPts val="0"/>
              </a:spcBef>
              <a:spcAft>
                <a:spcPts val="0"/>
              </a:spcAft>
              <a:buClr>
                <a:schemeClr val="dk1"/>
              </a:buClr>
              <a:buSzPts val="900"/>
              <a:buFont typeface="Montserrat Medium"/>
              <a:buNone/>
              <a:defRPr sz="900">
                <a:solidFill>
                  <a:schemeClr val="dk1"/>
                </a:solidFill>
                <a:latin typeface="Montserrat Medium"/>
                <a:ea typeface="Montserrat Medium"/>
                <a:cs typeface="Montserrat Medium"/>
                <a:sym typeface="Montserrat Medium"/>
              </a:defRPr>
            </a:lvl9pPr>
          </a:lstStyle>
          <a:p>
            <a:endParaRPr/>
          </a:p>
        </p:txBody>
      </p:sp>
      <p:sp>
        <p:nvSpPr>
          <p:cNvPr id="347" name="Google Shape;347;g275f5a76e14_1_3041"/>
          <p:cNvSpPr txBox="1">
            <a:spLocks noGrp="1"/>
          </p:cNvSpPr>
          <p:nvPr>
            <p:ph type="subTitle" idx="2"/>
          </p:nvPr>
        </p:nvSpPr>
        <p:spPr>
          <a:xfrm>
            <a:off x="7709079" y="1072600"/>
            <a:ext cx="37215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348" name="Google Shape;348;g275f5a76e14_1_3041"/>
          <p:cNvSpPr txBox="1">
            <a:spLocks noGrp="1"/>
          </p:cNvSpPr>
          <p:nvPr>
            <p:ph type="subTitle" idx="3"/>
          </p:nvPr>
        </p:nvSpPr>
        <p:spPr>
          <a:xfrm>
            <a:off x="7709079" y="3035575"/>
            <a:ext cx="37215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Tree>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75_Custom Layout">
  <p:cSld name="75_Custom Layout">
    <p:spTree>
      <p:nvGrpSpPr>
        <p:cNvPr id="1" name="Shape 349"/>
        <p:cNvGrpSpPr/>
        <p:nvPr/>
      </p:nvGrpSpPr>
      <p:grpSpPr>
        <a:xfrm>
          <a:off x="0" y="0"/>
          <a:ext cx="0" cy="0"/>
          <a:chOff x="0" y="0"/>
          <a:chExt cx="0" cy="0"/>
        </a:xfrm>
      </p:grpSpPr>
      <p:sp>
        <p:nvSpPr>
          <p:cNvPr id="350" name="Google Shape;350;g275f5a76e14_1_3054"/>
          <p:cNvSpPr/>
          <p:nvPr/>
        </p:nvSpPr>
        <p:spPr>
          <a:xfrm rot="-5400000">
            <a:off x="5608200" y="-447680"/>
            <a:ext cx="5414400" cy="7753500"/>
          </a:xfrm>
          <a:prstGeom prst="triangle">
            <a:avLst>
              <a:gd name="adj" fmla="val 50000"/>
            </a:avLst>
          </a:prstGeom>
          <a:solidFill>
            <a:srgbClr val="0391B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pic>
        <p:nvPicPr>
          <p:cNvPr id="351" name="Google Shape;351;g275f5a76e14_1_3054"/>
          <p:cNvPicPr preferRelativeResize="0"/>
          <p:nvPr/>
        </p:nvPicPr>
        <p:blipFill rotWithShape="1">
          <a:blip r:embed="rId2">
            <a:alphaModFix/>
          </a:blip>
          <a:srcRect/>
          <a:stretch/>
        </p:blipFill>
        <p:spPr>
          <a:xfrm rot="5400000">
            <a:off x="7682574" y="688679"/>
            <a:ext cx="2737520" cy="5441858"/>
          </a:xfrm>
          <a:prstGeom prst="rect">
            <a:avLst/>
          </a:prstGeom>
          <a:noFill/>
          <a:ln>
            <a:noFill/>
          </a:ln>
        </p:spPr>
      </p:pic>
      <p:sp>
        <p:nvSpPr>
          <p:cNvPr id="352" name="Google Shape;352;g275f5a76e14_1_3054"/>
          <p:cNvSpPr/>
          <p:nvPr/>
        </p:nvSpPr>
        <p:spPr>
          <a:xfrm rot="5400000">
            <a:off x="298224" y="5178684"/>
            <a:ext cx="1380900" cy="1977600"/>
          </a:xfrm>
          <a:prstGeom prst="triangle">
            <a:avLst>
              <a:gd name="adj" fmla="val 100000"/>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53" name="Google Shape;353;g275f5a76e14_1_3054"/>
          <p:cNvSpPr>
            <a:spLocks noGrp="1"/>
          </p:cNvSpPr>
          <p:nvPr>
            <p:ph type="pic" idx="2"/>
          </p:nvPr>
        </p:nvSpPr>
        <p:spPr>
          <a:xfrm>
            <a:off x="7140074" y="2349375"/>
            <a:ext cx="3821100" cy="2159400"/>
          </a:xfrm>
          <a:prstGeom prst="rect">
            <a:avLst/>
          </a:prstGeom>
          <a:noFill/>
          <a:ln>
            <a:noFill/>
          </a:ln>
        </p:spPr>
      </p:sp>
      <p:sp>
        <p:nvSpPr>
          <p:cNvPr id="354" name="Google Shape;354;g275f5a76e14_1_3054"/>
          <p:cNvSpPr txBox="1">
            <a:spLocks noGrp="1"/>
          </p:cNvSpPr>
          <p:nvPr>
            <p:ph type="title"/>
          </p:nvPr>
        </p:nvSpPr>
        <p:spPr>
          <a:xfrm>
            <a:off x="561415" y="721875"/>
            <a:ext cx="4863000" cy="7422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Clr>
                <a:schemeClr val="dk1"/>
              </a:buClr>
              <a:buSzPts val="3700"/>
              <a:buNone/>
              <a:defRPr>
                <a:solidFill>
                  <a:schemeClr val="dk1"/>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
        <p:nvSpPr>
          <p:cNvPr id="355" name="Google Shape;355;g275f5a76e14_1_3054"/>
          <p:cNvSpPr txBox="1">
            <a:spLocks noGrp="1"/>
          </p:cNvSpPr>
          <p:nvPr>
            <p:ph type="body" idx="1"/>
          </p:nvPr>
        </p:nvSpPr>
        <p:spPr>
          <a:xfrm>
            <a:off x="561415" y="2175575"/>
            <a:ext cx="4860900" cy="2932800"/>
          </a:xfrm>
          <a:prstGeom prst="rect">
            <a:avLst/>
          </a:prstGeom>
          <a:noFill/>
          <a:ln>
            <a:noFill/>
          </a:ln>
        </p:spPr>
        <p:txBody>
          <a:bodyPr spcFirstLastPara="1" wrap="square" lIns="121875" tIns="121875" rIns="121875" bIns="121875" anchor="t" anchorCtr="0">
            <a:normAutofit/>
          </a:bodyPr>
          <a:lstStyle>
            <a:lvl1pPr marL="457200" lvl="0" indent="-317500" algn="l">
              <a:lnSpc>
                <a:spcPct val="115000"/>
              </a:lnSpc>
              <a:spcBef>
                <a:spcPts val="0"/>
              </a:spcBef>
              <a:spcAft>
                <a:spcPts val="0"/>
              </a:spcAft>
              <a:buSzPts val="1400"/>
              <a:buFont typeface="Montserrat Medium"/>
              <a:buChar char="●"/>
              <a:defRPr sz="1400">
                <a:latin typeface="Montserrat Medium"/>
                <a:ea typeface="Montserrat Medium"/>
                <a:cs typeface="Montserrat Medium"/>
                <a:sym typeface="Montserrat Medium"/>
              </a:defRPr>
            </a:lvl1pPr>
            <a:lvl2pPr marL="914400" lvl="1"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2pPr>
            <a:lvl3pPr marL="1371600" lvl="2"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3pPr>
            <a:lvl4pPr marL="1828800" lvl="3"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4pPr>
            <a:lvl5pPr marL="2286000" lvl="4"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5pPr>
            <a:lvl6pPr marL="2743200" lvl="5"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6pPr>
            <a:lvl7pPr marL="3200400" lvl="6"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9pPr>
          </a:lstStyle>
          <a:p>
            <a:endParaRPr/>
          </a:p>
        </p:txBody>
      </p:sp>
    </p:spTree>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4_Custom Layout">
  <p:cSld name="44_Custom Layout">
    <p:spTree>
      <p:nvGrpSpPr>
        <p:cNvPr id="1" name="Shape 356"/>
        <p:cNvGrpSpPr/>
        <p:nvPr/>
      </p:nvGrpSpPr>
      <p:grpSpPr>
        <a:xfrm>
          <a:off x="0" y="0"/>
          <a:ext cx="0" cy="0"/>
          <a:chOff x="0" y="0"/>
          <a:chExt cx="0" cy="0"/>
        </a:xfrm>
      </p:grpSpPr>
      <p:sp>
        <p:nvSpPr>
          <p:cNvPr id="357" name="Google Shape;357;g275f5a76e14_1_3061"/>
          <p:cNvSpPr/>
          <p:nvPr/>
        </p:nvSpPr>
        <p:spPr>
          <a:xfrm>
            <a:off x="-21855" y="-43675"/>
            <a:ext cx="6346200" cy="69018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g275f5a76e14_1_3061"/>
          <p:cNvSpPr/>
          <p:nvPr/>
        </p:nvSpPr>
        <p:spPr>
          <a:xfrm flipH="1">
            <a:off x="2798630" y="1961540"/>
            <a:ext cx="2807100" cy="2771700"/>
          </a:xfrm>
          <a:prstGeom prst="ellipse">
            <a:avLst/>
          </a:prstGeom>
          <a:solidFill>
            <a:srgbClr val="F4792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pic>
        <p:nvPicPr>
          <p:cNvPr id="359" name="Google Shape;359;g275f5a76e14_1_3061"/>
          <p:cNvPicPr preferRelativeResize="0"/>
          <p:nvPr/>
        </p:nvPicPr>
        <p:blipFill rotWithShape="1">
          <a:blip r:embed="rId2">
            <a:alphaModFix/>
          </a:blip>
          <a:srcRect/>
          <a:stretch/>
        </p:blipFill>
        <p:spPr>
          <a:xfrm>
            <a:off x="832645" y="716481"/>
            <a:ext cx="2762434" cy="5425021"/>
          </a:xfrm>
          <a:prstGeom prst="rect">
            <a:avLst/>
          </a:prstGeom>
          <a:noFill/>
          <a:ln>
            <a:noFill/>
          </a:ln>
        </p:spPr>
      </p:pic>
      <p:sp>
        <p:nvSpPr>
          <p:cNvPr id="360" name="Google Shape;360;g275f5a76e14_1_3061"/>
          <p:cNvSpPr>
            <a:spLocks noGrp="1"/>
          </p:cNvSpPr>
          <p:nvPr>
            <p:ph type="pic" idx="2"/>
          </p:nvPr>
        </p:nvSpPr>
        <p:spPr>
          <a:xfrm>
            <a:off x="1165301" y="1567382"/>
            <a:ext cx="2096400" cy="3706800"/>
          </a:xfrm>
          <a:prstGeom prst="rect">
            <a:avLst/>
          </a:prstGeom>
          <a:noFill/>
          <a:ln>
            <a:noFill/>
          </a:ln>
        </p:spPr>
      </p:sp>
      <p:grpSp>
        <p:nvGrpSpPr>
          <p:cNvPr id="361" name="Google Shape;361;g275f5a76e14_1_3061"/>
          <p:cNvGrpSpPr/>
          <p:nvPr/>
        </p:nvGrpSpPr>
        <p:grpSpPr>
          <a:xfrm>
            <a:off x="6823038" y="5835197"/>
            <a:ext cx="2735700" cy="443100"/>
            <a:chOff x="7626965" y="5953969"/>
            <a:chExt cx="2735700" cy="443100"/>
          </a:xfrm>
        </p:grpSpPr>
        <p:sp>
          <p:nvSpPr>
            <p:cNvPr id="362" name="Google Shape;362;g275f5a76e14_1_3061"/>
            <p:cNvSpPr/>
            <p:nvPr/>
          </p:nvSpPr>
          <p:spPr>
            <a:xfrm>
              <a:off x="7626965" y="5953969"/>
              <a:ext cx="2735700" cy="443100"/>
            </a:xfrm>
            <a:prstGeom prst="roundRect">
              <a:avLst>
                <a:gd name="adj" fmla="val 10936"/>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363" name="Google Shape;363;g275f5a76e14_1_3061"/>
            <p:cNvSpPr txBox="1"/>
            <p:nvPr/>
          </p:nvSpPr>
          <p:spPr>
            <a:xfrm>
              <a:off x="7836550" y="6037074"/>
              <a:ext cx="2316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4792D"/>
                  </a:solidFill>
                  <a:latin typeface="Montserrat Medium"/>
                  <a:ea typeface="Montserrat Medium"/>
                  <a:cs typeface="Montserrat Medium"/>
                  <a:sym typeface="Montserrat Medium"/>
                </a:rPr>
                <a:t>LEARN MORE</a:t>
              </a:r>
              <a:endParaRPr sz="1400" b="0" i="0" u="none" strike="noStrike" cap="none">
                <a:solidFill>
                  <a:srgbClr val="F4792D"/>
                </a:solidFill>
                <a:latin typeface="Montserrat Medium"/>
                <a:ea typeface="Montserrat Medium"/>
                <a:cs typeface="Montserrat Medium"/>
                <a:sym typeface="Montserrat Medium"/>
              </a:endParaRPr>
            </a:p>
          </p:txBody>
        </p:sp>
      </p:grpSp>
      <p:sp>
        <p:nvSpPr>
          <p:cNvPr id="364" name="Google Shape;364;g275f5a76e14_1_3061"/>
          <p:cNvSpPr txBox="1">
            <a:spLocks noGrp="1"/>
          </p:cNvSpPr>
          <p:nvPr>
            <p:ph type="subTitle" idx="1"/>
          </p:nvPr>
        </p:nvSpPr>
        <p:spPr>
          <a:xfrm>
            <a:off x="3651013" y="2773200"/>
            <a:ext cx="1458300" cy="11511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Clr>
                <a:schemeClr val="lt1"/>
              </a:buClr>
              <a:buSzPts val="900"/>
              <a:buFont typeface="Montserrat"/>
              <a:buNone/>
              <a:defRPr sz="900">
                <a:solidFill>
                  <a:schemeClr val="lt1"/>
                </a:solidFill>
                <a:latin typeface="Montserrat"/>
                <a:ea typeface="Montserrat"/>
                <a:cs typeface="Montserrat"/>
                <a:sym typeface="Montserrat"/>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a:endParaRPr/>
          </a:p>
        </p:txBody>
      </p:sp>
      <p:sp>
        <p:nvSpPr>
          <p:cNvPr id="365" name="Google Shape;365;g275f5a76e14_1_3061"/>
          <p:cNvSpPr txBox="1">
            <a:spLocks noGrp="1"/>
          </p:cNvSpPr>
          <p:nvPr>
            <p:ph type="title"/>
          </p:nvPr>
        </p:nvSpPr>
        <p:spPr>
          <a:xfrm>
            <a:off x="6907603" y="1009700"/>
            <a:ext cx="4863000" cy="7422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Clr>
                <a:schemeClr val="dk1"/>
              </a:buClr>
              <a:buSzPts val="3700"/>
              <a:buNone/>
              <a:defRPr>
                <a:solidFill>
                  <a:schemeClr val="dk1"/>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
        <p:nvSpPr>
          <p:cNvPr id="366" name="Google Shape;366;g275f5a76e14_1_3061"/>
          <p:cNvSpPr txBox="1">
            <a:spLocks noGrp="1"/>
          </p:cNvSpPr>
          <p:nvPr>
            <p:ph type="body" idx="3"/>
          </p:nvPr>
        </p:nvSpPr>
        <p:spPr>
          <a:xfrm>
            <a:off x="6907603" y="2463400"/>
            <a:ext cx="4860900" cy="2932800"/>
          </a:xfrm>
          <a:prstGeom prst="rect">
            <a:avLst/>
          </a:prstGeom>
          <a:noFill/>
          <a:ln>
            <a:noFill/>
          </a:ln>
        </p:spPr>
        <p:txBody>
          <a:bodyPr spcFirstLastPara="1" wrap="square" lIns="121875" tIns="121875" rIns="121875" bIns="121875" anchor="t" anchorCtr="0">
            <a:normAutofit/>
          </a:bodyPr>
          <a:lstStyle>
            <a:lvl1pPr marL="457200" lvl="0" indent="-317500" algn="l">
              <a:lnSpc>
                <a:spcPct val="115000"/>
              </a:lnSpc>
              <a:spcBef>
                <a:spcPts val="0"/>
              </a:spcBef>
              <a:spcAft>
                <a:spcPts val="0"/>
              </a:spcAft>
              <a:buSzPts val="1400"/>
              <a:buFont typeface="Montserrat Medium"/>
              <a:buChar char="●"/>
              <a:defRPr sz="1400">
                <a:latin typeface="Montserrat Medium"/>
                <a:ea typeface="Montserrat Medium"/>
                <a:cs typeface="Montserrat Medium"/>
                <a:sym typeface="Montserrat Medium"/>
              </a:defRPr>
            </a:lvl1pPr>
            <a:lvl2pPr marL="914400" lvl="1"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2pPr>
            <a:lvl3pPr marL="1371600" lvl="2"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3pPr>
            <a:lvl4pPr marL="1828800" lvl="3"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4pPr>
            <a:lvl5pPr marL="2286000" lvl="4"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5pPr>
            <a:lvl6pPr marL="2743200" lvl="5"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6pPr>
            <a:lvl7pPr marL="3200400" lvl="6"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9pPr>
          </a:lstStyle>
          <a:p>
            <a:endParaRPr/>
          </a:p>
        </p:txBody>
      </p:sp>
    </p:spTree>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67"/>
        <p:cNvGrpSpPr/>
        <p:nvPr/>
      </p:nvGrpSpPr>
      <p:grpSpPr>
        <a:xfrm>
          <a:off x="0" y="0"/>
          <a:ext cx="0" cy="0"/>
          <a:chOff x="0" y="0"/>
          <a:chExt cx="0" cy="0"/>
        </a:xfrm>
      </p:grpSpPr>
      <p:sp>
        <p:nvSpPr>
          <p:cNvPr id="368" name="Google Shape;368;g275f5a76e14_1_3072"/>
          <p:cNvSpPr/>
          <p:nvPr/>
        </p:nvSpPr>
        <p:spPr>
          <a:xfrm rot="-5400000">
            <a:off x="5608200" y="-447680"/>
            <a:ext cx="5414400" cy="7753500"/>
          </a:xfrm>
          <a:prstGeom prst="triangle">
            <a:avLst>
              <a:gd name="adj" fmla="val 50000"/>
            </a:avLst>
          </a:prstGeom>
          <a:solidFill>
            <a:srgbClr val="F4792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pic>
        <p:nvPicPr>
          <p:cNvPr id="369" name="Google Shape;369;g275f5a76e14_1_3072"/>
          <p:cNvPicPr preferRelativeResize="0"/>
          <p:nvPr/>
        </p:nvPicPr>
        <p:blipFill rotWithShape="1">
          <a:blip r:embed="rId2">
            <a:alphaModFix/>
          </a:blip>
          <a:srcRect/>
          <a:stretch/>
        </p:blipFill>
        <p:spPr>
          <a:xfrm rot="5400000">
            <a:off x="7682574" y="688679"/>
            <a:ext cx="2737520" cy="5441858"/>
          </a:xfrm>
          <a:prstGeom prst="rect">
            <a:avLst/>
          </a:prstGeom>
          <a:noFill/>
          <a:ln>
            <a:noFill/>
          </a:ln>
        </p:spPr>
      </p:pic>
      <p:sp>
        <p:nvSpPr>
          <p:cNvPr id="370" name="Google Shape;370;g275f5a76e14_1_3072"/>
          <p:cNvSpPr/>
          <p:nvPr/>
        </p:nvSpPr>
        <p:spPr>
          <a:xfrm rot="5400000">
            <a:off x="298224" y="5178684"/>
            <a:ext cx="1380900" cy="1977600"/>
          </a:xfrm>
          <a:prstGeom prst="triangle">
            <a:avLst>
              <a:gd name="adj" fmla="val 100000"/>
            </a:avLst>
          </a:prstGeom>
          <a:solidFill>
            <a:srgbClr val="0391B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71" name="Google Shape;371;g275f5a76e14_1_3072"/>
          <p:cNvSpPr>
            <a:spLocks noGrp="1"/>
          </p:cNvSpPr>
          <p:nvPr>
            <p:ph type="pic" idx="2"/>
          </p:nvPr>
        </p:nvSpPr>
        <p:spPr>
          <a:xfrm>
            <a:off x="7131822" y="2325413"/>
            <a:ext cx="3837600" cy="2168400"/>
          </a:xfrm>
          <a:prstGeom prst="rect">
            <a:avLst/>
          </a:prstGeom>
          <a:noFill/>
          <a:ln>
            <a:noFill/>
          </a:ln>
        </p:spPr>
      </p:sp>
      <p:sp>
        <p:nvSpPr>
          <p:cNvPr id="372" name="Google Shape;372;g275f5a76e14_1_3072"/>
          <p:cNvSpPr txBox="1">
            <a:spLocks noGrp="1"/>
          </p:cNvSpPr>
          <p:nvPr>
            <p:ph type="title"/>
          </p:nvPr>
        </p:nvSpPr>
        <p:spPr>
          <a:xfrm>
            <a:off x="561415" y="721875"/>
            <a:ext cx="4863000" cy="7422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Clr>
                <a:schemeClr val="dk1"/>
              </a:buClr>
              <a:buSzPts val="3700"/>
              <a:buNone/>
              <a:defRPr>
                <a:solidFill>
                  <a:schemeClr val="dk1"/>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
        <p:nvSpPr>
          <p:cNvPr id="373" name="Google Shape;373;g275f5a76e14_1_3072"/>
          <p:cNvSpPr txBox="1">
            <a:spLocks noGrp="1"/>
          </p:cNvSpPr>
          <p:nvPr>
            <p:ph type="body" idx="1"/>
          </p:nvPr>
        </p:nvSpPr>
        <p:spPr>
          <a:xfrm>
            <a:off x="561415" y="2175575"/>
            <a:ext cx="4860900" cy="2932800"/>
          </a:xfrm>
          <a:prstGeom prst="rect">
            <a:avLst/>
          </a:prstGeom>
          <a:noFill/>
          <a:ln>
            <a:noFill/>
          </a:ln>
        </p:spPr>
        <p:txBody>
          <a:bodyPr spcFirstLastPara="1" wrap="square" lIns="121875" tIns="121875" rIns="121875" bIns="121875" anchor="t" anchorCtr="0">
            <a:normAutofit/>
          </a:bodyPr>
          <a:lstStyle>
            <a:lvl1pPr marL="457200" lvl="0" indent="-317500" algn="l">
              <a:lnSpc>
                <a:spcPct val="115000"/>
              </a:lnSpc>
              <a:spcBef>
                <a:spcPts val="0"/>
              </a:spcBef>
              <a:spcAft>
                <a:spcPts val="0"/>
              </a:spcAft>
              <a:buSzPts val="1400"/>
              <a:buFont typeface="Montserrat Medium"/>
              <a:buChar char="●"/>
              <a:defRPr sz="1400">
                <a:latin typeface="Montserrat Medium"/>
                <a:ea typeface="Montserrat Medium"/>
                <a:cs typeface="Montserrat Medium"/>
                <a:sym typeface="Montserrat Medium"/>
              </a:defRPr>
            </a:lvl1pPr>
            <a:lvl2pPr marL="914400" lvl="1"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2pPr>
            <a:lvl3pPr marL="1371600" lvl="2"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3pPr>
            <a:lvl4pPr marL="1828800" lvl="3"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4pPr>
            <a:lvl5pPr marL="2286000" lvl="4"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5pPr>
            <a:lvl6pPr marL="2743200" lvl="5"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6pPr>
            <a:lvl7pPr marL="3200400" lvl="6"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9pPr>
          </a:lstStyle>
          <a:p>
            <a:endParaRPr/>
          </a:p>
        </p:txBody>
      </p:sp>
    </p:spTree>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72_Custom Layout">
  <p:cSld name="72_Custom Layout">
    <p:bg>
      <p:bgPr>
        <a:solidFill>
          <a:schemeClr val="lt1"/>
        </a:solidFill>
        <a:effectLst/>
      </p:bgPr>
    </p:bg>
    <p:spTree>
      <p:nvGrpSpPr>
        <p:cNvPr id="1" name="Shape 374"/>
        <p:cNvGrpSpPr/>
        <p:nvPr/>
      </p:nvGrpSpPr>
      <p:grpSpPr>
        <a:xfrm>
          <a:off x="0" y="0"/>
          <a:ext cx="0" cy="0"/>
          <a:chOff x="0" y="0"/>
          <a:chExt cx="0" cy="0"/>
        </a:xfrm>
      </p:grpSpPr>
      <p:sp>
        <p:nvSpPr>
          <p:cNvPr id="375" name="Google Shape;375;g275f5a76e14_1_3079"/>
          <p:cNvSpPr/>
          <p:nvPr/>
        </p:nvSpPr>
        <p:spPr>
          <a:xfrm>
            <a:off x="0" y="1943100"/>
            <a:ext cx="3124200" cy="2919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76" name="Google Shape;376;g275f5a76e14_1_3079"/>
          <p:cNvSpPr/>
          <p:nvPr/>
        </p:nvSpPr>
        <p:spPr>
          <a:xfrm>
            <a:off x="0" y="2235039"/>
            <a:ext cx="3124200" cy="4791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77" name="Google Shape;377;g275f5a76e14_1_3079"/>
          <p:cNvSpPr/>
          <p:nvPr/>
        </p:nvSpPr>
        <p:spPr>
          <a:xfrm>
            <a:off x="0" y="2690551"/>
            <a:ext cx="6502500" cy="3129900"/>
          </a:xfrm>
          <a:prstGeom prst="rect">
            <a:avLst/>
          </a:prstGeom>
          <a:solidFill>
            <a:schemeClr val="l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grpSp>
        <p:nvGrpSpPr>
          <p:cNvPr id="378" name="Google Shape;378;g275f5a76e14_1_3079"/>
          <p:cNvGrpSpPr/>
          <p:nvPr/>
        </p:nvGrpSpPr>
        <p:grpSpPr>
          <a:xfrm>
            <a:off x="7144804" y="5541578"/>
            <a:ext cx="2735700" cy="443100"/>
            <a:chOff x="7626965" y="5953969"/>
            <a:chExt cx="2735700" cy="443100"/>
          </a:xfrm>
        </p:grpSpPr>
        <p:sp>
          <p:nvSpPr>
            <p:cNvPr id="379" name="Google Shape;379;g275f5a76e14_1_3079"/>
            <p:cNvSpPr/>
            <p:nvPr/>
          </p:nvSpPr>
          <p:spPr>
            <a:xfrm>
              <a:off x="7626965" y="5953969"/>
              <a:ext cx="2735700" cy="443100"/>
            </a:xfrm>
            <a:prstGeom prst="roundRect">
              <a:avLst>
                <a:gd name="adj" fmla="val 10936"/>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380" name="Google Shape;380;g275f5a76e14_1_3079"/>
            <p:cNvSpPr txBox="1"/>
            <p:nvPr/>
          </p:nvSpPr>
          <p:spPr>
            <a:xfrm>
              <a:off x="7836550" y="6037074"/>
              <a:ext cx="2316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accent2"/>
                  </a:solidFill>
                  <a:latin typeface="Montserrat Medium"/>
                  <a:ea typeface="Montserrat Medium"/>
                  <a:cs typeface="Montserrat Medium"/>
                  <a:sym typeface="Montserrat Medium"/>
                </a:rPr>
                <a:t>LEARN MORE</a:t>
              </a:r>
              <a:endParaRPr sz="1400" b="0" i="0" u="none" strike="noStrike" cap="none">
                <a:solidFill>
                  <a:srgbClr val="000000"/>
                </a:solidFill>
                <a:latin typeface="Montserrat Medium"/>
                <a:ea typeface="Montserrat Medium"/>
                <a:cs typeface="Montserrat Medium"/>
                <a:sym typeface="Montserrat Medium"/>
              </a:endParaRPr>
            </a:p>
          </p:txBody>
        </p:sp>
      </p:grpSp>
      <p:pic>
        <p:nvPicPr>
          <p:cNvPr id="381" name="Google Shape;381;g275f5a76e14_1_3079" descr="image3.png"/>
          <p:cNvPicPr preferRelativeResize="0"/>
          <p:nvPr/>
        </p:nvPicPr>
        <p:blipFill rotWithShape="1">
          <a:blip r:embed="rId2">
            <a:alphaModFix/>
          </a:blip>
          <a:srcRect/>
          <a:stretch/>
        </p:blipFill>
        <p:spPr>
          <a:xfrm>
            <a:off x="608878" y="1244800"/>
            <a:ext cx="5487124" cy="4652099"/>
          </a:xfrm>
          <a:prstGeom prst="rect">
            <a:avLst/>
          </a:prstGeom>
          <a:noFill/>
          <a:ln>
            <a:noFill/>
          </a:ln>
        </p:spPr>
      </p:pic>
      <p:sp>
        <p:nvSpPr>
          <p:cNvPr id="382" name="Google Shape;382;g275f5a76e14_1_3079"/>
          <p:cNvSpPr>
            <a:spLocks noGrp="1"/>
          </p:cNvSpPr>
          <p:nvPr>
            <p:ph type="pic" idx="2"/>
          </p:nvPr>
        </p:nvSpPr>
        <p:spPr>
          <a:xfrm>
            <a:off x="975794" y="1556500"/>
            <a:ext cx="4758300" cy="2631600"/>
          </a:xfrm>
          <a:prstGeom prst="rect">
            <a:avLst/>
          </a:prstGeom>
          <a:noFill/>
          <a:ln>
            <a:noFill/>
          </a:ln>
        </p:spPr>
      </p:sp>
      <p:sp>
        <p:nvSpPr>
          <p:cNvPr id="383" name="Google Shape;383;g275f5a76e14_1_3079"/>
          <p:cNvSpPr txBox="1">
            <a:spLocks noGrp="1"/>
          </p:cNvSpPr>
          <p:nvPr>
            <p:ph type="title"/>
          </p:nvPr>
        </p:nvSpPr>
        <p:spPr>
          <a:xfrm>
            <a:off x="7041837" y="884475"/>
            <a:ext cx="4863000" cy="7422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Clr>
                <a:schemeClr val="dk1"/>
              </a:buClr>
              <a:buSzPts val="3700"/>
              <a:buNone/>
              <a:defRPr>
                <a:solidFill>
                  <a:schemeClr val="dk1"/>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
        <p:nvSpPr>
          <p:cNvPr id="384" name="Google Shape;384;g275f5a76e14_1_3079"/>
          <p:cNvSpPr txBox="1">
            <a:spLocks noGrp="1"/>
          </p:cNvSpPr>
          <p:nvPr>
            <p:ph type="body" idx="1"/>
          </p:nvPr>
        </p:nvSpPr>
        <p:spPr>
          <a:xfrm>
            <a:off x="7041837" y="2338175"/>
            <a:ext cx="4860900" cy="2932800"/>
          </a:xfrm>
          <a:prstGeom prst="rect">
            <a:avLst/>
          </a:prstGeom>
          <a:noFill/>
          <a:ln>
            <a:noFill/>
          </a:ln>
        </p:spPr>
        <p:txBody>
          <a:bodyPr spcFirstLastPara="1" wrap="square" lIns="121875" tIns="121875" rIns="121875" bIns="121875" anchor="t" anchorCtr="0">
            <a:normAutofit/>
          </a:bodyPr>
          <a:lstStyle>
            <a:lvl1pPr marL="457200" lvl="0" indent="-317500" algn="l">
              <a:lnSpc>
                <a:spcPct val="115000"/>
              </a:lnSpc>
              <a:spcBef>
                <a:spcPts val="0"/>
              </a:spcBef>
              <a:spcAft>
                <a:spcPts val="0"/>
              </a:spcAft>
              <a:buSzPts val="1400"/>
              <a:buFont typeface="Montserrat Medium"/>
              <a:buChar char="●"/>
              <a:defRPr sz="1400">
                <a:latin typeface="Montserrat Medium"/>
                <a:ea typeface="Montserrat Medium"/>
                <a:cs typeface="Montserrat Medium"/>
                <a:sym typeface="Montserrat Medium"/>
              </a:defRPr>
            </a:lvl1pPr>
            <a:lvl2pPr marL="914400" lvl="1"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2pPr>
            <a:lvl3pPr marL="1371600" lvl="2"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3pPr>
            <a:lvl4pPr marL="1828800" lvl="3"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4pPr>
            <a:lvl5pPr marL="2286000" lvl="4"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5pPr>
            <a:lvl6pPr marL="2743200" lvl="5"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6pPr>
            <a:lvl7pPr marL="3200400" lvl="6"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9pPr>
          </a:lstStyle>
          <a:p>
            <a:endParaRPr/>
          </a:p>
        </p:txBody>
      </p:sp>
    </p:spTree>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GraphicChart02">
  <p:cSld name="CUSTOM_1">
    <p:spTree>
      <p:nvGrpSpPr>
        <p:cNvPr id="1" name="Shape 385"/>
        <p:cNvGrpSpPr/>
        <p:nvPr/>
      </p:nvGrpSpPr>
      <p:grpSpPr>
        <a:xfrm>
          <a:off x="0" y="0"/>
          <a:ext cx="0" cy="0"/>
          <a:chOff x="0" y="0"/>
          <a:chExt cx="0" cy="0"/>
        </a:xfrm>
      </p:grpSpPr>
      <p:sp>
        <p:nvSpPr>
          <p:cNvPr id="386" name="Google Shape;386;g275f5a76e14_1_3090"/>
          <p:cNvSpPr/>
          <p:nvPr/>
        </p:nvSpPr>
        <p:spPr>
          <a:xfrm rot="5400000">
            <a:off x="-1358950" y="4470502"/>
            <a:ext cx="3203400" cy="485400"/>
          </a:xfrm>
          <a:prstGeom prst="trapezoid">
            <a:avLst>
              <a:gd name="adj" fmla="val 329945"/>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87" name="Google Shape;387;g275f5a76e14_1_3090"/>
          <p:cNvSpPr txBox="1"/>
          <p:nvPr/>
        </p:nvSpPr>
        <p:spPr>
          <a:xfrm>
            <a:off x="-39859" y="1617569"/>
            <a:ext cx="5321100" cy="7695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Montserrat"/>
                <a:ea typeface="Montserrat"/>
                <a:cs typeface="Montserrat"/>
                <a:sym typeface="Montserrat"/>
              </a:rPr>
              <a:t>Graphic Chart</a:t>
            </a:r>
            <a:endParaRPr sz="4400" b="1" i="0" u="none" strike="noStrike" cap="none">
              <a:solidFill>
                <a:schemeClr val="dk1"/>
              </a:solidFill>
              <a:latin typeface="Montserrat"/>
              <a:ea typeface="Montserrat"/>
              <a:cs typeface="Montserrat"/>
              <a:sym typeface="Montserrat"/>
            </a:endParaRPr>
          </a:p>
        </p:txBody>
      </p:sp>
      <p:sp>
        <p:nvSpPr>
          <p:cNvPr id="388" name="Google Shape;388;g275f5a76e14_1_3090"/>
          <p:cNvSpPr txBox="1"/>
          <p:nvPr/>
        </p:nvSpPr>
        <p:spPr>
          <a:xfrm>
            <a:off x="1514151" y="1337912"/>
            <a:ext cx="37671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Montserrat Medium"/>
                <a:ea typeface="Montserrat Medium"/>
                <a:cs typeface="Montserrat Medium"/>
                <a:sym typeface="Montserrat Medium"/>
              </a:rPr>
              <a:t>Vetcetera 2022</a:t>
            </a:r>
            <a:endParaRPr sz="1800" b="0" i="0" u="none" strike="noStrike" cap="none">
              <a:solidFill>
                <a:schemeClr val="accent2"/>
              </a:solidFill>
              <a:latin typeface="Montserrat Medium"/>
              <a:ea typeface="Montserrat Medium"/>
              <a:cs typeface="Montserrat Medium"/>
              <a:sym typeface="Montserrat Medium"/>
            </a:endParaRPr>
          </a:p>
        </p:txBody>
      </p:sp>
      <p:sp>
        <p:nvSpPr>
          <p:cNvPr id="389" name="Google Shape;389;g275f5a76e14_1_3090"/>
          <p:cNvSpPr txBox="1">
            <a:spLocks noGrp="1"/>
          </p:cNvSpPr>
          <p:nvPr>
            <p:ph type="body" idx="1"/>
          </p:nvPr>
        </p:nvSpPr>
        <p:spPr>
          <a:xfrm>
            <a:off x="973068" y="2928475"/>
            <a:ext cx="4836000" cy="3203400"/>
          </a:xfrm>
          <a:prstGeom prst="rect">
            <a:avLst/>
          </a:prstGeom>
          <a:noFill/>
          <a:ln>
            <a:noFill/>
          </a:ln>
        </p:spPr>
        <p:txBody>
          <a:bodyPr spcFirstLastPara="1" wrap="square" lIns="121875" tIns="121875" rIns="121875" bIns="121875" anchor="t" anchorCtr="0">
            <a:normAutofit/>
          </a:bodyPr>
          <a:lstStyle>
            <a:lvl1pPr marL="457200" lvl="0" indent="-317500" algn="l">
              <a:lnSpc>
                <a:spcPct val="115000"/>
              </a:lnSpc>
              <a:spcBef>
                <a:spcPts val="0"/>
              </a:spcBef>
              <a:spcAft>
                <a:spcPts val="0"/>
              </a:spcAft>
              <a:buSzPts val="1400"/>
              <a:buFont typeface="Montserrat Medium"/>
              <a:buChar char="●"/>
              <a:defRPr sz="1400">
                <a:latin typeface="Montserrat Medium"/>
                <a:ea typeface="Montserrat Medium"/>
                <a:cs typeface="Montserrat Medium"/>
                <a:sym typeface="Montserrat Medium"/>
              </a:defRPr>
            </a:lvl1pPr>
            <a:lvl2pPr marL="914400" lvl="1"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2pPr>
            <a:lvl3pPr marL="1371600" lvl="2"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3pPr>
            <a:lvl4pPr marL="1828800" lvl="3"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4pPr>
            <a:lvl5pPr marL="2286000" lvl="4"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5pPr>
            <a:lvl6pPr marL="2743200" lvl="5"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6pPr>
            <a:lvl7pPr marL="3200400" lvl="6"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Font typeface="Montserrat Medium"/>
              <a:buChar char="■"/>
              <a:defRPr sz="1200">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GraphicChart03">
  <p:cSld name="CUSTOM_3">
    <p:spTree>
      <p:nvGrpSpPr>
        <p:cNvPr id="1" name="Shape 390"/>
        <p:cNvGrpSpPr/>
        <p:nvPr/>
      </p:nvGrpSpPr>
      <p:grpSpPr>
        <a:xfrm>
          <a:off x="0" y="0"/>
          <a:ext cx="0" cy="0"/>
          <a:chOff x="0" y="0"/>
          <a:chExt cx="0" cy="0"/>
        </a:xfrm>
      </p:grpSpPr>
      <p:sp>
        <p:nvSpPr>
          <p:cNvPr id="391" name="Google Shape;391;g275f5a76e14_1_3095"/>
          <p:cNvSpPr/>
          <p:nvPr/>
        </p:nvSpPr>
        <p:spPr>
          <a:xfrm>
            <a:off x="0" y="0"/>
            <a:ext cx="7105800" cy="6858000"/>
          </a:xfrm>
          <a:prstGeom prst="rect">
            <a:avLst/>
          </a:prstGeom>
          <a:solidFill>
            <a:srgbClr val="0391B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92" name="Google Shape;392;g275f5a76e14_1_3095"/>
          <p:cNvSpPr/>
          <p:nvPr/>
        </p:nvSpPr>
        <p:spPr>
          <a:xfrm>
            <a:off x="6096000" y="2359025"/>
            <a:ext cx="6096000" cy="3223924"/>
          </a:xfrm>
          <a:custGeom>
            <a:avLst/>
            <a:gdLst/>
            <a:ahLst/>
            <a:cxnLst/>
            <a:rect l="l" t="t" r="r" b="b"/>
            <a:pathLst>
              <a:path w="6096000" h="3223924" extrusionOk="0">
                <a:moveTo>
                  <a:pt x="428625" y="0"/>
                </a:moveTo>
                <a:lnTo>
                  <a:pt x="6096000" y="638175"/>
                </a:lnTo>
                <a:lnTo>
                  <a:pt x="6096000" y="3223924"/>
                </a:lnTo>
                <a:lnTo>
                  <a:pt x="0" y="3223924"/>
                </a:lnTo>
                <a:lnTo>
                  <a:pt x="428625" y="0"/>
                </a:lnTo>
                <a:close/>
              </a:path>
            </a:pathLst>
          </a:cu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93" name="Google Shape;393;g275f5a76e14_1_3095"/>
          <p:cNvSpPr txBox="1"/>
          <p:nvPr/>
        </p:nvSpPr>
        <p:spPr>
          <a:xfrm>
            <a:off x="7105781" y="987306"/>
            <a:ext cx="4516500" cy="7695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400"/>
              <a:buFont typeface="Arial"/>
              <a:buNone/>
            </a:pPr>
            <a:r>
              <a:rPr lang="en-US" sz="4400" b="1" i="0" u="none" strike="noStrike" cap="none">
                <a:solidFill>
                  <a:schemeClr val="dk2"/>
                </a:solidFill>
                <a:latin typeface="Montserrat"/>
                <a:ea typeface="Montserrat"/>
                <a:cs typeface="Montserrat"/>
                <a:sym typeface="Montserrat"/>
              </a:rPr>
              <a:t>Graphic Chart</a:t>
            </a:r>
            <a:endParaRPr sz="4400" b="1" i="0" u="none" strike="noStrike" cap="none">
              <a:solidFill>
                <a:schemeClr val="dk2"/>
              </a:solidFill>
              <a:latin typeface="Montserrat"/>
              <a:ea typeface="Montserrat"/>
              <a:cs typeface="Montserrat"/>
              <a:sym typeface="Montserrat"/>
            </a:endParaRPr>
          </a:p>
        </p:txBody>
      </p:sp>
      <p:sp>
        <p:nvSpPr>
          <p:cNvPr id="394" name="Google Shape;394;g275f5a76e14_1_3095"/>
          <p:cNvSpPr txBox="1"/>
          <p:nvPr/>
        </p:nvSpPr>
        <p:spPr>
          <a:xfrm>
            <a:off x="7855082" y="1766061"/>
            <a:ext cx="37671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a:ea typeface="Montserrat"/>
                <a:cs typeface="Montserrat"/>
                <a:sym typeface="Montserrat"/>
              </a:rPr>
              <a:t>Vetcetera 2022</a:t>
            </a:r>
            <a:endParaRPr sz="1800" b="0" i="0" u="none" strike="noStrike" cap="none">
              <a:solidFill>
                <a:schemeClr val="dk2"/>
              </a:solidFill>
              <a:latin typeface="Montserrat"/>
              <a:ea typeface="Montserrat"/>
              <a:cs typeface="Montserrat"/>
              <a:sym typeface="Montserrat"/>
            </a:endParaRPr>
          </a:p>
        </p:txBody>
      </p:sp>
      <p:sp>
        <p:nvSpPr>
          <p:cNvPr id="395" name="Google Shape;395;g275f5a76e14_1_3095"/>
          <p:cNvSpPr txBox="1">
            <a:spLocks noGrp="1"/>
          </p:cNvSpPr>
          <p:nvPr>
            <p:ph type="body" idx="1"/>
          </p:nvPr>
        </p:nvSpPr>
        <p:spPr>
          <a:xfrm>
            <a:off x="7005553" y="3005925"/>
            <a:ext cx="4716900" cy="2167500"/>
          </a:xfrm>
          <a:prstGeom prst="rect">
            <a:avLst/>
          </a:prstGeom>
          <a:noFill/>
          <a:ln>
            <a:noFill/>
          </a:ln>
        </p:spPr>
        <p:txBody>
          <a:bodyPr spcFirstLastPara="1" wrap="square" lIns="121875" tIns="121875" rIns="121875" bIns="121875" anchor="t" anchorCtr="0">
            <a:normAutofit/>
          </a:bodyPr>
          <a:lstStyle>
            <a:lvl1pPr marL="457200" lvl="0" indent="-317500" algn="l">
              <a:lnSpc>
                <a:spcPct val="115000"/>
              </a:lnSpc>
              <a:spcBef>
                <a:spcPts val="0"/>
              </a:spcBef>
              <a:spcAft>
                <a:spcPts val="0"/>
              </a:spcAft>
              <a:buClr>
                <a:schemeClr val="lt1"/>
              </a:buClr>
              <a:buSzPts val="1400"/>
              <a:buFont typeface="Montserrat Medium"/>
              <a:buChar char="●"/>
              <a:defRPr sz="1400">
                <a:solidFill>
                  <a:schemeClr val="lt1"/>
                </a:solidFill>
                <a:latin typeface="Montserrat Medium"/>
                <a:ea typeface="Montserrat Medium"/>
                <a:cs typeface="Montserrat Medium"/>
                <a:sym typeface="Montserrat Medium"/>
              </a:defRPr>
            </a:lvl1pPr>
            <a:lvl2pPr marL="914400" lvl="1" indent="-304800" algn="l">
              <a:lnSpc>
                <a:spcPct val="115000"/>
              </a:lnSpc>
              <a:spcBef>
                <a:spcPts val="0"/>
              </a:spcBef>
              <a:spcAft>
                <a:spcPts val="0"/>
              </a:spcAft>
              <a:buClr>
                <a:schemeClr val="lt1"/>
              </a:buClr>
              <a:buSzPts val="1200"/>
              <a:buFont typeface="Montserrat Medium"/>
              <a:buChar char="○"/>
              <a:defRPr sz="1200">
                <a:solidFill>
                  <a:schemeClr val="lt1"/>
                </a:solidFill>
                <a:latin typeface="Montserrat Medium"/>
                <a:ea typeface="Montserrat Medium"/>
                <a:cs typeface="Montserrat Medium"/>
                <a:sym typeface="Montserrat Medium"/>
              </a:defRPr>
            </a:lvl2pPr>
            <a:lvl3pPr marL="1371600" lvl="2" indent="-304800" algn="l">
              <a:lnSpc>
                <a:spcPct val="115000"/>
              </a:lnSpc>
              <a:spcBef>
                <a:spcPts val="0"/>
              </a:spcBef>
              <a:spcAft>
                <a:spcPts val="0"/>
              </a:spcAft>
              <a:buClr>
                <a:schemeClr val="lt1"/>
              </a:buClr>
              <a:buSzPts val="1200"/>
              <a:buFont typeface="Montserrat Medium"/>
              <a:buChar char="■"/>
              <a:defRPr sz="1200">
                <a:solidFill>
                  <a:schemeClr val="lt1"/>
                </a:solidFill>
                <a:latin typeface="Montserrat Medium"/>
                <a:ea typeface="Montserrat Medium"/>
                <a:cs typeface="Montserrat Medium"/>
                <a:sym typeface="Montserrat Medium"/>
              </a:defRPr>
            </a:lvl3pPr>
            <a:lvl4pPr marL="1828800" lvl="3" indent="-304800" algn="l">
              <a:lnSpc>
                <a:spcPct val="115000"/>
              </a:lnSpc>
              <a:spcBef>
                <a:spcPts val="0"/>
              </a:spcBef>
              <a:spcAft>
                <a:spcPts val="0"/>
              </a:spcAft>
              <a:buClr>
                <a:schemeClr val="lt1"/>
              </a:buClr>
              <a:buSzPts val="1200"/>
              <a:buFont typeface="Montserrat Medium"/>
              <a:buChar char="●"/>
              <a:defRPr sz="1200">
                <a:solidFill>
                  <a:schemeClr val="lt1"/>
                </a:solidFill>
                <a:latin typeface="Montserrat Medium"/>
                <a:ea typeface="Montserrat Medium"/>
                <a:cs typeface="Montserrat Medium"/>
                <a:sym typeface="Montserrat Medium"/>
              </a:defRPr>
            </a:lvl4pPr>
            <a:lvl5pPr marL="2286000" lvl="4" indent="-304800" algn="l">
              <a:lnSpc>
                <a:spcPct val="115000"/>
              </a:lnSpc>
              <a:spcBef>
                <a:spcPts val="0"/>
              </a:spcBef>
              <a:spcAft>
                <a:spcPts val="0"/>
              </a:spcAft>
              <a:buClr>
                <a:schemeClr val="lt1"/>
              </a:buClr>
              <a:buSzPts val="1200"/>
              <a:buFont typeface="Montserrat Medium"/>
              <a:buChar char="○"/>
              <a:defRPr sz="1200">
                <a:solidFill>
                  <a:schemeClr val="lt1"/>
                </a:solidFill>
                <a:latin typeface="Montserrat Medium"/>
                <a:ea typeface="Montserrat Medium"/>
                <a:cs typeface="Montserrat Medium"/>
                <a:sym typeface="Montserrat Medium"/>
              </a:defRPr>
            </a:lvl5pPr>
            <a:lvl6pPr marL="2743200" lvl="5" indent="-304800" algn="l">
              <a:lnSpc>
                <a:spcPct val="115000"/>
              </a:lnSpc>
              <a:spcBef>
                <a:spcPts val="0"/>
              </a:spcBef>
              <a:spcAft>
                <a:spcPts val="0"/>
              </a:spcAft>
              <a:buClr>
                <a:schemeClr val="lt1"/>
              </a:buClr>
              <a:buSzPts val="1200"/>
              <a:buFont typeface="Montserrat Medium"/>
              <a:buChar char="■"/>
              <a:defRPr sz="1200">
                <a:solidFill>
                  <a:schemeClr val="lt1"/>
                </a:solidFill>
                <a:latin typeface="Montserrat Medium"/>
                <a:ea typeface="Montserrat Medium"/>
                <a:cs typeface="Montserrat Medium"/>
                <a:sym typeface="Montserrat Medium"/>
              </a:defRPr>
            </a:lvl6pPr>
            <a:lvl7pPr marL="3200400" lvl="6" indent="-304800" algn="l">
              <a:lnSpc>
                <a:spcPct val="115000"/>
              </a:lnSpc>
              <a:spcBef>
                <a:spcPts val="0"/>
              </a:spcBef>
              <a:spcAft>
                <a:spcPts val="0"/>
              </a:spcAft>
              <a:buClr>
                <a:schemeClr val="lt1"/>
              </a:buClr>
              <a:buSzPts val="1200"/>
              <a:buFont typeface="Montserrat Medium"/>
              <a:buChar char="●"/>
              <a:defRPr sz="1200">
                <a:solidFill>
                  <a:schemeClr val="lt1"/>
                </a:solidFill>
                <a:latin typeface="Montserrat Medium"/>
                <a:ea typeface="Montserrat Medium"/>
                <a:cs typeface="Montserrat Medium"/>
                <a:sym typeface="Montserrat Medium"/>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Font typeface="Montserrat Medium"/>
              <a:buChar char="■"/>
              <a:defRPr sz="1200">
                <a:solidFill>
                  <a:schemeClr val="lt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GraphicChart04">
  <p:cSld name="CUSTOM_2">
    <p:spTree>
      <p:nvGrpSpPr>
        <p:cNvPr id="1" name="Shape 396"/>
        <p:cNvGrpSpPr/>
        <p:nvPr/>
      </p:nvGrpSpPr>
      <p:grpSpPr>
        <a:xfrm>
          <a:off x="0" y="0"/>
          <a:ext cx="0" cy="0"/>
          <a:chOff x="0" y="0"/>
          <a:chExt cx="0" cy="0"/>
        </a:xfrm>
      </p:grpSpPr>
      <p:sp>
        <p:nvSpPr>
          <p:cNvPr id="397" name="Google Shape;397;g275f5a76e14_1_3101"/>
          <p:cNvSpPr/>
          <p:nvPr/>
        </p:nvSpPr>
        <p:spPr>
          <a:xfrm>
            <a:off x="6733860" y="-29400"/>
            <a:ext cx="5458200" cy="6916800"/>
          </a:xfrm>
          <a:prstGeom prst="snip2DiagRect">
            <a:avLst>
              <a:gd name="adj1" fmla="val 0"/>
              <a:gd name="adj2" fmla="val 24113"/>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398" name="Google Shape;398;g275f5a76e14_1_3101"/>
          <p:cNvSpPr/>
          <p:nvPr/>
        </p:nvSpPr>
        <p:spPr>
          <a:xfrm>
            <a:off x="3150069" y="561803"/>
            <a:ext cx="1944900" cy="13620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1100"/>
              <a:buFont typeface="Arial"/>
              <a:buNone/>
            </a:pPr>
            <a:r>
              <a:rPr lang="en-US" sz="1100" b="0" i="0" u="none" strike="noStrike" cap="none">
                <a:solidFill>
                  <a:schemeClr val="lt1"/>
                </a:solidFill>
                <a:latin typeface="Raleway"/>
                <a:ea typeface="Raleway"/>
                <a:cs typeface="Raleway"/>
                <a:sym typeface="Raleway"/>
              </a:rPr>
              <a:t>Affogato asymmetrical messenger bag echo park nostrud, forage chambray tousled schlitz biodiesel.</a:t>
            </a:r>
            <a:endParaRPr sz="1400" b="0" i="0" u="none" strike="noStrike" cap="none">
              <a:solidFill>
                <a:srgbClr val="000000"/>
              </a:solidFill>
              <a:latin typeface="Arial"/>
              <a:ea typeface="Arial"/>
              <a:cs typeface="Arial"/>
              <a:sym typeface="Arial"/>
            </a:endParaRPr>
          </a:p>
        </p:txBody>
      </p:sp>
      <p:sp>
        <p:nvSpPr>
          <p:cNvPr id="399" name="Google Shape;399;g275f5a76e14_1_3101"/>
          <p:cNvSpPr txBox="1"/>
          <p:nvPr/>
        </p:nvSpPr>
        <p:spPr>
          <a:xfrm>
            <a:off x="7673651" y="1483962"/>
            <a:ext cx="37671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Montserrat Medium"/>
                <a:ea typeface="Montserrat Medium"/>
                <a:cs typeface="Montserrat Medium"/>
                <a:sym typeface="Montserrat Medium"/>
              </a:rPr>
              <a:t>Vetcetera 2022</a:t>
            </a:r>
            <a:endParaRPr sz="1800" b="0" i="0" u="none" strike="noStrike" cap="none">
              <a:solidFill>
                <a:schemeClr val="lt1"/>
              </a:solidFill>
              <a:latin typeface="Montserrat Medium"/>
              <a:ea typeface="Montserrat Medium"/>
              <a:cs typeface="Montserrat Medium"/>
              <a:sym typeface="Montserrat Medium"/>
            </a:endParaRPr>
          </a:p>
        </p:txBody>
      </p:sp>
      <p:sp>
        <p:nvSpPr>
          <p:cNvPr id="400" name="Google Shape;400;g275f5a76e14_1_3101"/>
          <p:cNvSpPr txBox="1"/>
          <p:nvPr/>
        </p:nvSpPr>
        <p:spPr>
          <a:xfrm>
            <a:off x="6733850" y="1763619"/>
            <a:ext cx="4707000" cy="7695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Montserrat"/>
                <a:ea typeface="Montserrat"/>
                <a:cs typeface="Montserrat"/>
                <a:sym typeface="Montserrat"/>
              </a:rPr>
              <a:t>Graphic Chart</a:t>
            </a:r>
            <a:endParaRPr sz="4400" b="1" i="0" u="none" strike="noStrike" cap="none">
              <a:solidFill>
                <a:schemeClr val="lt1"/>
              </a:solidFill>
              <a:latin typeface="Montserrat"/>
              <a:ea typeface="Montserrat"/>
              <a:cs typeface="Montserrat"/>
              <a:sym typeface="Montserrat"/>
            </a:endParaRPr>
          </a:p>
        </p:txBody>
      </p:sp>
      <p:sp>
        <p:nvSpPr>
          <p:cNvPr id="401" name="Google Shape;401;g275f5a76e14_1_3101"/>
          <p:cNvSpPr txBox="1">
            <a:spLocks noGrp="1"/>
          </p:cNvSpPr>
          <p:nvPr>
            <p:ph type="body" idx="1"/>
          </p:nvPr>
        </p:nvSpPr>
        <p:spPr>
          <a:xfrm>
            <a:off x="7684897" y="3005925"/>
            <a:ext cx="4049400" cy="2885400"/>
          </a:xfrm>
          <a:prstGeom prst="rect">
            <a:avLst/>
          </a:prstGeom>
          <a:noFill/>
          <a:ln>
            <a:noFill/>
          </a:ln>
        </p:spPr>
        <p:txBody>
          <a:bodyPr spcFirstLastPara="1" wrap="square" lIns="121875" tIns="121875" rIns="121875" bIns="121875" anchor="t" anchorCtr="0">
            <a:normAutofit/>
          </a:bodyPr>
          <a:lstStyle>
            <a:lvl1pPr marL="457200" lvl="0" indent="-317500" algn="r">
              <a:lnSpc>
                <a:spcPct val="115000"/>
              </a:lnSpc>
              <a:spcBef>
                <a:spcPts val="0"/>
              </a:spcBef>
              <a:spcAft>
                <a:spcPts val="0"/>
              </a:spcAft>
              <a:buClr>
                <a:schemeClr val="lt1"/>
              </a:buClr>
              <a:buSzPts val="1400"/>
              <a:buFont typeface="Montserrat Medium"/>
              <a:buChar char="●"/>
              <a:defRPr sz="1400">
                <a:solidFill>
                  <a:schemeClr val="lt1"/>
                </a:solidFill>
                <a:latin typeface="Montserrat Medium"/>
                <a:ea typeface="Montserrat Medium"/>
                <a:cs typeface="Montserrat Medium"/>
                <a:sym typeface="Montserrat Medium"/>
              </a:defRPr>
            </a:lvl1pPr>
            <a:lvl2pPr marL="914400" lvl="1" indent="-304800" algn="r">
              <a:lnSpc>
                <a:spcPct val="115000"/>
              </a:lnSpc>
              <a:spcBef>
                <a:spcPts val="0"/>
              </a:spcBef>
              <a:spcAft>
                <a:spcPts val="0"/>
              </a:spcAft>
              <a:buClr>
                <a:schemeClr val="lt1"/>
              </a:buClr>
              <a:buSzPts val="1200"/>
              <a:buFont typeface="Montserrat Medium"/>
              <a:buChar char="○"/>
              <a:defRPr sz="1200">
                <a:solidFill>
                  <a:schemeClr val="lt1"/>
                </a:solidFill>
                <a:latin typeface="Montserrat Medium"/>
                <a:ea typeface="Montserrat Medium"/>
                <a:cs typeface="Montserrat Medium"/>
                <a:sym typeface="Montserrat Medium"/>
              </a:defRPr>
            </a:lvl2pPr>
            <a:lvl3pPr marL="1371600" lvl="2" indent="-304800" algn="r">
              <a:lnSpc>
                <a:spcPct val="115000"/>
              </a:lnSpc>
              <a:spcBef>
                <a:spcPts val="0"/>
              </a:spcBef>
              <a:spcAft>
                <a:spcPts val="0"/>
              </a:spcAft>
              <a:buClr>
                <a:schemeClr val="lt1"/>
              </a:buClr>
              <a:buSzPts val="1200"/>
              <a:buFont typeface="Montserrat Medium"/>
              <a:buChar char="■"/>
              <a:defRPr sz="1200">
                <a:solidFill>
                  <a:schemeClr val="lt1"/>
                </a:solidFill>
                <a:latin typeface="Montserrat Medium"/>
                <a:ea typeface="Montserrat Medium"/>
                <a:cs typeface="Montserrat Medium"/>
                <a:sym typeface="Montserrat Medium"/>
              </a:defRPr>
            </a:lvl3pPr>
            <a:lvl4pPr marL="1828800" lvl="3" indent="-304800" algn="r">
              <a:lnSpc>
                <a:spcPct val="115000"/>
              </a:lnSpc>
              <a:spcBef>
                <a:spcPts val="0"/>
              </a:spcBef>
              <a:spcAft>
                <a:spcPts val="0"/>
              </a:spcAft>
              <a:buClr>
                <a:schemeClr val="lt1"/>
              </a:buClr>
              <a:buSzPts val="1200"/>
              <a:buFont typeface="Montserrat Medium"/>
              <a:buChar char="●"/>
              <a:defRPr sz="1200">
                <a:solidFill>
                  <a:schemeClr val="lt1"/>
                </a:solidFill>
                <a:latin typeface="Montserrat Medium"/>
                <a:ea typeface="Montserrat Medium"/>
                <a:cs typeface="Montserrat Medium"/>
                <a:sym typeface="Montserrat Medium"/>
              </a:defRPr>
            </a:lvl4pPr>
            <a:lvl5pPr marL="2286000" lvl="4" indent="-304800" algn="r">
              <a:lnSpc>
                <a:spcPct val="115000"/>
              </a:lnSpc>
              <a:spcBef>
                <a:spcPts val="0"/>
              </a:spcBef>
              <a:spcAft>
                <a:spcPts val="0"/>
              </a:spcAft>
              <a:buClr>
                <a:schemeClr val="lt1"/>
              </a:buClr>
              <a:buSzPts val="1200"/>
              <a:buFont typeface="Montserrat Medium"/>
              <a:buChar char="○"/>
              <a:defRPr sz="1200">
                <a:solidFill>
                  <a:schemeClr val="lt1"/>
                </a:solidFill>
                <a:latin typeface="Montserrat Medium"/>
                <a:ea typeface="Montserrat Medium"/>
                <a:cs typeface="Montserrat Medium"/>
                <a:sym typeface="Montserrat Medium"/>
              </a:defRPr>
            </a:lvl5pPr>
            <a:lvl6pPr marL="2743200" lvl="5" indent="-304800" algn="r">
              <a:lnSpc>
                <a:spcPct val="115000"/>
              </a:lnSpc>
              <a:spcBef>
                <a:spcPts val="0"/>
              </a:spcBef>
              <a:spcAft>
                <a:spcPts val="0"/>
              </a:spcAft>
              <a:buClr>
                <a:schemeClr val="lt1"/>
              </a:buClr>
              <a:buSzPts val="1200"/>
              <a:buFont typeface="Montserrat Medium"/>
              <a:buChar char="■"/>
              <a:defRPr sz="1200">
                <a:solidFill>
                  <a:schemeClr val="lt1"/>
                </a:solidFill>
                <a:latin typeface="Montserrat Medium"/>
                <a:ea typeface="Montserrat Medium"/>
                <a:cs typeface="Montserrat Medium"/>
                <a:sym typeface="Montserrat Medium"/>
              </a:defRPr>
            </a:lvl6pPr>
            <a:lvl7pPr marL="3200400" lvl="6" indent="-304800" algn="r">
              <a:lnSpc>
                <a:spcPct val="115000"/>
              </a:lnSpc>
              <a:spcBef>
                <a:spcPts val="0"/>
              </a:spcBef>
              <a:spcAft>
                <a:spcPts val="0"/>
              </a:spcAft>
              <a:buClr>
                <a:schemeClr val="lt1"/>
              </a:buClr>
              <a:buSzPts val="1200"/>
              <a:buFont typeface="Montserrat Medium"/>
              <a:buChar char="●"/>
              <a:defRPr sz="1200">
                <a:solidFill>
                  <a:schemeClr val="lt1"/>
                </a:solidFill>
                <a:latin typeface="Montserrat Medium"/>
                <a:ea typeface="Montserrat Medium"/>
                <a:cs typeface="Montserrat Medium"/>
                <a:sym typeface="Montserrat Medium"/>
              </a:defRPr>
            </a:lvl7pPr>
            <a:lvl8pPr marL="3657600" lvl="7" indent="-304800" algn="r">
              <a:lnSpc>
                <a:spcPct val="115000"/>
              </a:lnSpc>
              <a:spcBef>
                <a:spcPts val="0"/>
              </a:spcBef>
              <a:spcAft>
                <a:spcPts val="0"/>
              </a:spcAft>
              <a:buClr>
                <a:schemeClr val="lt1"/>
              </a:buClr>
              <a:buSzPts val="1200"/>
              <a:buChar char="○"/>
              <a:defRPr sz="1200">
                <a:solidFill>
                  <a:schemeClr val="lt1"/>
                </a:solidFill>
              </a:defRPr>
            </a:lvl8pPr>
            <a:lvl9pPr marL="4114800" lvl="8" indent="-304800" algn="r">
              <a:lnSpc>
                <a:spcPct val="115000"/>
              </a:lnSpc>
              <a:spcBef>
                <a:spcPts val="0"/>
              </a:spcBef>
              <a:spcAft>
                <a:spcPts val="0"/>
              </a:spcAft>
              <a:buClr>
                <a:schemeClr val="lt1"/>
              </a:buClr>
              <a:buSzPts val="1200"/>
              <a:buFont typeface="Montserrat Medium"/>
              <a:buChar char="■"/>
              <a:defRPr sz="1200">
                <a:solidFill>
                  <a:schemeClr val="lt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rvices01">
  <p:cSld name="78_Custom Layout">
    <p:spTree>
      <p:nvGrpSpPr>
        <p:cNvPr id="1" name="Shape 402"/>
        <p:cNvGrpSpPr/>
        <p:nvPr/>
      </p:nvGrpSpPr>
      <p:grpSpPr>
        <a:xfrm>
          <a:off x="0" y="0"/>
          <a:ext cx="0" cy="0"/>
          <a:chOff x="0" y="0"/>
          <a:chExt cx="0" cy="0"/>
        </a:xfrm>
      </p:grpSpPr>
      <p:sp>
        <p:nvSpPr>
          <p:cNvPr id="403" name="Google Shape;403;g275f5a76e14_1_3107"/>
          <p:cNvSpPr>
            <a:spLocks noGrp="1"/>
          </p:cNvSpPr>
          <p:nvPr>
            <p:ph type="pic" idx="2"/>
          </p:nvPr>
        </p:nvSpPr>
        <p:spPr>
          <a:xfrm>
            <a:off x="6635750" y="1047750"/>
            <a:ext cx="4761300" cy="4761300"/>
          </a:xfrm>
          <a:prstGeom prst="rect">
            <a:avLst/>
          </a:prstGeom>
          <a:noFill/>
          <a:ln>
            <a:noFill/>
          </a:ln>
        </p:spPr>
      </p:sp>
      <p:sp>
        <p:nvSpPr>
          <p:cNvPr id="404" name="Google Shape;404;g275f5a76e14_1_3107"/>
          <p:cNvSpPr/>
          <p:nvPr/>
        </p:nvSpPr>
        <p:spPr>
          <a:xfrm>
            <a:off x="6247716" y="2692477"/>
            <a:ext cx="6568500" cy="1473000"/>
          </a:xfrm>
          <a:prstGeom prst="roundRect">
            <a:avLst>
              <a:gd name="adj" fmla="val 16667"/>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05" name="Google Shape;405;g275f5a76e14_1_3107"/>
          <p:cNvSpPr txBox="1"/>
          <p:nvPr/>
        </p:nvSpPr>
        <p:spPr>
          <a:xfrm>
            <a:off x="6830382" y="3234638"/>
            <a:ext cx="51339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Montserrat"/>
                <a:ea typeface="Montserrat"/>
                <a:cs typeface="Montserrat"/>
                <a:sym typeface="Montserrat"/>
              </a:rPr>
              <a:t>OUR SERVICES</a:t>
            </a:r>
            <a:endParaRPr sz="4400" b="1" i="0" u="none" strike="noStrike" cap="none">
              <a:solidFill>
                <a:schemeClr val="lt1"/>
              </a:solidFill>
              <a:latin typeface="Montserrat"/>
              <a:ea typeface="Montserrat"/>
              <a:cs typeface="Montserrat"/>
              <a:sym typeface="Montserrat"/>
            </a:endParaRPr>
          </a:p>
        </p:txBody>
      </p:sp>
      <p:sp>
        <p:nvSpPr>
          <p:cNvPr id="406" name="Google Shape;406;g275f5a76e14_1_3107"/>
          <p:cNvSpPr txBox="1"/>
          <p:nvPr/>
        </p:nvSpPr>
        <p:spPr>
          <a:xfrm>
            <a:off x="6830388" y="2865342"/>
            <a:ext cx="4783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11111"/>
                </a:solidFill>
                <a:latin typeface="Montserrat Medium"/>
                <a:ea typeface="Montserrat Medium"/>
                <a:cs typeface="Montserrat Medium"/>
                <a:sym typeface="Montserrat Medium"/>
              </a:rPr>
              <a:t>What We Offer in 2022</a:t>
            </a:r>
            <a:endParaRPr sz="1400" b="0" i="0" u="none" strike="noStrike" cap="none">
              <a:solidFill>
                <a:srgbClr val="111111"/>
              </a:solidFill>
              <a:latin typeface="Montserrat Medium"/>
              <a:ea typeface="Montserrat Medium"/>
              <a:cs typeface="Montserrat Medium"/>
              <a:sym typeface="Montserrat Medium"/>
            </a:endParaRPr>
          </a:p>
        </p:txBody>
      </p:sp>
      <p:sp>
        <p:nvSpPr>
          <p:cNvPr id="407" name="Google Shape;407;g275f5a76e14_1_3107"/>
          <p:cNvSpPr txBox="1">
            <a:spLocks noGrp="1"/>
          </p:cNvSpPr>
          <p:nvPr>
            <p:ph type="body" idx="1"/>
          </p:nvPr>
        </p:nvSpPr>
        <p:spPr>
          <a:xfrm>
            <a:off x="683446" y="1047750"/>
            <a:ext cx="5333100" cy="4761300"/>
          </a:xfrm>
          <a:prstGeom prst="rect">
            <a:avLst/>
          </a:prstGeom>
          <a:noFill/>
          <a:ln>
            <a:noFill/>
          </a:ln>
        </p:spPr>
        <p:txBody>
          <a:bodyPr spcFirstLastPara="1" wrap="square" lIns="121875" tIns="121875" rIns="121875" bIns="121875" anchor="t" anchorCtr="0">
            <a:normAutofit/>
          </a:bodyPr>
          <a:lstStyle>
            <a:lvl1pPr marL="457200" lvl="0" indent="-336550" algn="l">
              <a:lnSpc>
                <a:spcPct val="115000"/>
              </a:lnSpc>
              <a:spcBef>
                <a:spcPts val="0"/>
              </a:spcBef>
              <a:spcAft>
                <a:spcPts val="0"/>
              </a:spcAft>
              <a:buSzPts val="1700"/>
              <a:buFont typeface="Montserrat Medium"/>
              <a:buChar char="●"/>
              <a:defRPr>
                <a:latin typeface="Montserrat Medium"/>
                <a:ea typeface="Montserrat Medium"/>
                <a:cs typeface="Montserrat Medium"/>
                <a:sym typeface="Montserrat Medium"/>
              </a:defRPr>
            </a:lvl1pPr>
            <a:lvl2pPr marL="914400" lvl="1" indent="-323850" algn="l">
              <a:lnSpc>
                <a:spcPct val="115000"/>
              </a:lnSpc>
              <a:spcBef>
                <a:spcPts val="0"/>
              </a:spcBef>
              <a:spcAft>
                <a:spcPts val="0"/>
              </a:spcAft>
              <a:buSzPts val="1500"/>
              <a:buFont typeface="Montserrat Medium"/>
              <a:buChar char="○"/>
              <a:defRPr>
                <a:latin typeface="Montserrat Medium"/>
                <a:ea typeface="Montserrat Medium"/>
                <a:cs typeface="Montserrat Medium"/>
                <a:sym typeface="Montserrat Medium"/>
              </a:defRPr>
            </a:lvl2pPr>
            <a:lvl3pPr marL="1371600" lvl="2" indent="-323850" algn="l">
              <a:lnSpc>
                <a:spcPct val="115000"/>
              </a:lnSpc>
              <a:spcBef>
                <a:spcPts val="0"/>
              </a:spcBef>
              <a:spcAft>
                <a:spcPts val="0"/>
              </a:spcAft>
              <a:buSzPts val="1500"/>
              <a:buFont typeface="Montserrat Medium"/>
              <a:buChar char="■"/>
              <a:defRPr>
                <a:latin typeface="Montserrat Medium"/>
                <a:ea typeface="Montserrat Medium"/>
                <a:cs typeface="Montserrat Medium"/>
                <a:sym typeface="Montserrat Medium"/>
              </a:defRPr>
            </a:lvl3pPr>
            <a:lvl4pPr marL="1828800" lvl="3" indent="-323850" algn="l">
              <a:lnSpc>
                <a:spcPct val="115000"/>
              </a:lnSpc>
              <a:spcBef>
                <a:spcPts val="0"/>
              </a:spcBef>
              <a:spcAft>
                <a:spcPts val="0"/>
              </a:spcAft>
              <a:buSzPts val="1500"/>
              <a:buFont typeface="Montserrat Medium"/>
              <a:buChar char="●"/>
              <a:defRPr>
                <a:latin typeface="Montserrat Medium"/>
                <a:ea typeface="Montserrat Medium"/>
                <a:cs typeface="Montserrat Medium"/>
                <a:sym typeface="Montserrat Medium"/>
              </a:defRPr>
            </a:lvl4pPr>
            <a:lvl5pPr marL="2286000" lvl="4" indent="-323850" algn="l">
              <a:lnSpc>
                <a:spcPct val="115000"/>
              </a:lnSpc>
              <a:spcBef>
                <a:spcPts val="0"/>
              </a:spcBef>
              <a:spcAft>
                <a:spcPts val="0"/>
              </a:spcAft>
              <a:buSzPts val="1500"/>
              <a:buFont typeface="Montserrat Medium"/>
              <a:buChar char="○"/>
              <a:defRPr>
                <a:latin typeface="Montserrat Medium"/>
                <a:ea typeface="Montserrat Medium"/>
                <a:cs typeface="Montserrat Medium"/>
                <a:sym typeface="Montserrat Medium"/>
              </a:defRPr>
            </a:lvl5pPr>
            <a:lvl6pPr marL="2743200" lvl="5" indent="-323850" algn="l">
              <a:lnSpc>
                <a:spcPct val="115000"/>
              </a:lnSpc>
              <a:spcBef>
                <a:spcPts val="0"/>
              </a:spcBef>
              <a:spcAft>
                <a:spcPts val="0"/>
              </a:spcAft>
              <a:buSzPts val="1500"/>
              <a:buFont typeface="Montserrat Medium"/>
              <a:buChar char="■"/>
              <a:defRPr>
                <a:latin typeface="Montserrat Medium"/>
                <a:ea typeface="Montserrat Medium"/>
                <a:cs typeface="Montserrat Medium"/>
                <a:sym typeface="Montserrat Medium"/>
              </a:defRPr>
            </a:lvl6pPr>
            <a:lvl7pPr marL="3200400" lvl="6" indent="-323850" algn="l">
              <a:lnSpc>
                <a:spcPct val="115000"/>
              </a:lnSpc>
              <a:spcBef>
                <a:spcPts val="0"/>
              </a:spcBef>
              <a:spcAft>
                <a:spcPts val="0"/>
              </a:spcAft>
              <a:buSzPts val="1500"/>
              <a:buFont typeface="Montserrat Medium"/>
              <a:buChar char="●"/>
              <a:defRPr>
                <a:latin typeface="Montserrat Medium"/>
                <a:ea typeface="Montserrat Medium"/>
                <a:cs typeface="Montserrat Medium"/>
                <a:sym typeface="Montserrat Medium"/>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Font typeface="Montserrat Medium"/>
              <a:buChar char="■"/>
              <a:defRPr>
                <a:latin typeface="Montserrat Medium"/>
                <a:ea typeface="Montserrat Medium"/>
                <a:cs typeface="Montserrat Medium"/>
                <a:sym typeface="Montserrat Medium"/>
              </a:defRPr>
            </a:lvl9pPr>
          </a:lstStyle>
          <a:p>
            <a:endParaRPr/>
          </a:p>
        </p:txBody>
      </p:sp>
    </p:spTree>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91_Custom Layout">
  <p:cSld name="91_Custom Layout">
    <p:spTree>
      <p:nvGrpSpPr>
        <p:cNvPr id="1" name="Shape 408"/>
        <p:cNvGrpSpPr/>
        <p:nvPr/>
      </p:nvGrpSpPr>
      <p:grpSpPr>
        <a:xfrm>
          <a:off x="0" y="0"/>
          <a:ext cx="0" cy="0"/>
          <a:chOff x="0" y="0"/>
          <a:chExt cx="0" cy="0"/>
        </a:xfrm>
      </p:grpSpPr>
      <p:sp>
        <p:nvSpPr>
          <p:cNvPr id="409" name="Google Shape;409;g275f5a76e14_1_3113"/>
          <p:cNvSpPr/>
          <p:nvPr/>
        </p:nvSpPr>
        <p:spPr>
          <a:xfrm>
            <a:off x="0" y="-1"/>
            <a:ext cx="12192000" cy="3928800"/>
          </a:xfrm>
          <a:prstGeom prst="rect">
            <a:avLst/>
          </a:prstGeom>
          <a:gradFill>
            <a:gsLst>
              <a:gs pos="0">
                <a:srgbClr val="F4792D"/>
              </a:gs>
              <a:gs pos="100000">
                <a:srgbClr val="1862AB">
                  <a:alpha val="8627"/>
                </a:srgbClr>
              </a:gs>
            </a:gsLst>
            <a:lin ang="2698631"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10" name="Google Shape;410;g275f5a76e14_1_3113"/>
          <p:cNvSpPr/>
          <p:nvPr/>
        </p:nvSpPr>
        <p:spPr>
          <a:xfrm>
            <a:off x="347664" y="2857499"/>
            <a:ext cx="5602200" cy="4124400"/>
          </a:xfrm>
          <a:prstGeom prst="roundRect">
            <a:avLst>
              <a:gd name="adj" fmla="val 1667"/>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11" name="Google Shape;411;g275f5a76e14_1_3113"/>
          <p:cNvSpPr txBox="1"/>
          <p:nvPr/>
        </p:nvSpPr>
        <p:spPr>
          <a:xfrm>
            <a:off x="347664" y="962229"/>
            <a:ext cx="37008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Montserrat"/>
                <a:ea typeface="Montserrat"/>
                <a:cs typeface="Montserrat"/>
                <a:sym typeface="Montserrat"/>
              </a:rPr>
              <a:t>Company History</a:t>
            </a:r>
            <a:endParaRPr sz="4400" b="1" i="0" u="none" strike="noStrike" cap="none">
              <a:solidFill>
                <a:schemeClr val="lt1"/>
              </a:solidFill>
              <a:latin typeface="Montserrat"/>
              <a:ea typeface="Montserrat"/>
              <a:cs typeface="Montserrat"/>
              <a:sym typeface="Montserrat"/>
            </a:endParaRPr>
          </a:p>
        </p:txBody>
      </p:sp>
      <p:sp>
        <p:nvSpPr>
          <p:cNvPr id="412" name="Google Shape;412;g275f5a76e14_1_3113"/>
          <p:cNvSpPr txBox="1"/>
          <p:nvPr/>
        </p:nvSpPr>
        <p:spPr>
          <a:xfrm>
            <a:off x="347664" y="634688"/>
            <a:ext cx="4343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Vetcetera</a:t>
            </a:r>
            <a:endParaRPr sz="1400" b="0" i="0" u="none" strike="noStrike" cap="none">
              <a:solidFill>
                <a:schemeClr val="dk1"/>
              </a:solidFill>
              <a:latin typeface="Montserrat Medium"/>
              <a:ea typeface="Montserrat Medium"/>
              <a:cs typeface="Montserrat Medium"/>
              <a:sym typeface="Montserrat Medium"/>
            </a:endParaRPr>
          </a:p>
        </p:txBody>
      </p:sp>
      <p:sp>
        <p:nvSpPr>
          <p:cNvPr id="413" name="Google Shape;413;g275f5a76e14_1_3113"/>
          <p:cNvSpPr/>
          <p:nvPr/>
        </p:nvSpPr>
        <p:spPr>
          <a:xfrm>
            <a:off x="6449484" y="1039284"/>
            <a:ext cx="4779300" cy="4779300"/>
          </a:xfrm>
          <a:prstGeom prst="rect">
            <a:avLst/>
          </a:prstGeom>
          <a:noFill/>
          <a:ln w="635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14" name="Google Shape;414;g275f5a76e14_1_3113"/>
          <p:cNvSpPr>
            <a:spLocks noGrp="1"/>
          </p:cNvSpPr>
          <p:nvPr>
            <p:ph type="pic" idx="2"/>
          </p:nvPr>
        </p:nvSpPr>
        <p:spPr>
          <a:xfrm>
            <a:off x="6299200" y="889000"/>
            <a:ext cx="5078700" cy="5078700"/>
          </a:xfrm>
          <a:prstGeom prst="rect">
            <a:avLst/>
          </a:prstGeom>
          <a:noFill/>
          <a:ln>
            <a:noFill/>
          </a:ln>
        </p:spPr>
      </p:sp>
      <p:sp>
        <p:nvSpPr>
          <p:cNvPr id="415" name="Google Shape;415;g275f5a76e14_1_3113"/>
          <p:cNvSpPr txBox="1">
            <a:spLocks noGrp="1"/>
          </p:cNvSpPr>
          <p:nvPr>
            <p:ph type="subTitle" idx="1"/>
          </p:nvPr>
        </p:nvSpPr>
        <p:spPr>
          <a:xfrm>
            <a:off x="733534" y="3733550"/>
            <a:ext cx="4779300" cy="12567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100"/>
              <a:buFont typeface="Montserrat SemiBold"/>
              <a:buNone/>
              <a:defRPr sz="11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416" name="Google Shape;416;g275f5a76e14_1_3113"/>
          <p:cNvSpPr txBox="1">
            <a:spLocks noGrp="1"/>
          </p:cNvSpPr>
          <p:nvPr>
            <p:ph type="subTitle" idx="3"/>
          </p:nvPr>
        </p:nvSpPr>
        <p:spPr>
          <a:xfrm>
            <a:off x="733534" y="3364250"/>
            <a:ext cx="4804800" cy="3693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1pPr>
            <a:lvl2pPr lvl="1" algn="l">
              <a:lnSpc>
                <a:spcPct val="115000"/>
              </a:lnSpc>
              <a:spcBef>
                <a:spcPts val="0"/>
              </a:spcBef>
              <a:spcAft>
                <a:spcPts val="0"/>
              </a:spcAft>
              <a:buClr>
                <a:schemeClr val="dk1"/>
              </a:buClr>
              <a:buSzPts val="1400"/>
              <a:buNone/>
              <a:defRPr sz="1400" b="1">
                <a:solidFill>
                  <a:schemeClr val="dk1"/>
                </a:solidFill>
              </a:defRPr>
            </a:lvl2pPr>
            <a:lvl3pPr lvl="2" algn="l">
              <a:lnSpc>
                <a:spcPct val="115000"/>
              </a:lnSpc>
              <a:spcBef>
                <a:spcPts val="0"/>
              </a:spcBef>
              <a:spcAft>
                <a:spcPts val="0"/>
              </a:spcAft>
              <a:buClr>
                <a:schemeClr val="dk1"/>
              </a:buClr>
              <a:buSzPts val="1400"/>
              <a:buNone/>
              <a:defRPr sz="1400" b="1">
                <a:solidFill>
                  <a:schemeClr val="dk1"/>
                </a:solidFill>
              </a:defRPr>
            </a:lvl3pPr>
            <a:lvl4pPr lvl="3" algn="l">
              <a:lnSpc>
                <a:spcPct val="115000"/>
              </a:lnSpc>
              <a:spcBef>
                <a:spcPts val="0"/>
              </a:spcBef>
              <a:spcAft>
                <a:spcPts val="0"/>
              </a:spcAft>
              <a:buClr>
                <a:schemeClr val="dk1"/>
              </a:buClr>
              <a:buSzPts val="1400"/>
              <a:buNone/>
              <a:defRPr sz="1400" b="1">
                <a:solidFill>
                  <a:schemeClr val="dk1"/>
                </a:solidFill>
              </a:defRPr>
            </a:lvl4pPr>
            <a:lvl5pPr lvl="4" algn="l">
              <a:lnSpc>
                <a:spcPct val="115000"/>
              </a:lnSpc>
              <a:spcBef>
                <a:spcPts val="0"/>
              </a:spcBef>
              <a:spcAft>
                <a:spcPts val="0"/>
              </a:spcAft>
              <a:buClr>
                <a:schemeClr val="dk1"/>
              </a:buClr>
              <a:buSzPts val="1400"/>
              <a:buNone/>
              <a:defRPr sz="1400" b="1">
                <a:solidFill>
                  <a:schemeClr val="dk1"/>
                </a:solidFill>
              </a:defRPr>
            </a:lvl5pPr>
            <a:lvl6pPr lvl="5" algn="l">
              <a:lnSpc>
                <a:spcPct val="115000"/>
              </a:lnSpc>
              <a:spcBef>
                <a:spcPts val="0"/>
              </a:spcBef>
              <a:spcAft>
                <a:spcPts val="0"/>
              </a:spcAft>
              <a:buClr>
                <a:schemeClr val="dk1"/>
              </a:buClr>
              <a:buSzPts val="1400"/>
              <a:buNone/>
              <a:defRPr sz="1400" b="1">
                <a:solidFill>
                  <a:schemeClr val="dk1"/>
                </a:solidFill>
              </a:defRPr>
            </a:lvl6pPr>
            <a:lvl7pPr lvl="6" algn="l">
              <a:lnSpc>
                <a:spcPct val="115000"/>
              </a:lnSpc>
              <a:spcBef>
                <a:spcPts val="0"/>
              </a:spcBef>
              <a:spcAft>
                <a:spcPts val="0"/>
              </a:spcAft>
              <a:buClr>
                <a:schemeClr val="dk1"/>
              </a:buClr>
              <a:buSzPts val="1400"/>
              <a:buNone/>
              <a:defRPr sz="1400" b="1">
                <a:solidFill>
                  <a:schemeClr val="dk1"/>
                </a:solidFill>
              </a:defRPr>
            </a:lvl7pPr>
            <a:lvl8pPr lvl="7" algn="l">
              <a:lnSpc>
                <a:spcPct val="115000"/>
              </a:lnSpc>
              <a:spcBef>
                <a:spcPts val="0"/>
              </a:spcBef>
              <a:spcAft>
                <a:spcPts val="0"/>
              </a:spcAft>
              <a:buClr>
                <a:schemeClr val="dk1"/>
              </a:buClr>
              <a:buSzPts val="1400"/>
              <a:buFont typeface="Montserrat"/>
              <a:buNone/>
              <a:defRPr sz="1400" b="1">
                <a:solidFill>
                  <a:schemeClr val="dk1"/>
                </a:solidFill>
                <a:latin typeface="Montserrat"/>
                <a:ea typeface="Montserrat"/>
                <a:cs typeface="Montserrat"/>
                <a:sym typeface="Montserrat"/>
              </a:defRPr>
            </a:lvl8pPr>
            <a:lvl9pPr lvl="8" algn="l">
              <a:lnSpc>
                <a:spcPct val="115000"/>
              </a:lnSpc>
              <a:spcBef>
                <a:spcPts val="0"/>
              </a:spcBef>
              <a:spcAft>
                <a:spcPts val="0"/>
              </a:spcAft>
              <a:buClr>
                <a:schemeClr val="dk1"/>
              </a:buClr>
              <a:buSzPts val="1400"/>
              <a:buNone/>
              <a:defRPr sz="1400" b="1">
                <a:solidFill>
                  <a:schemeClr val="dk1"/>
                </a:solidFill>
              </a:defRPr>
            </a:lvl9pPr>
          </a:lstStyle>
          <a:p>
            <a:endParaRPr/>
          </a:p>
        </p:txBody>
      </p:sp>
    </p:spTree>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meline01">
  <p:cSld name="46_Custom Layout">
    <p:spTree>
      <p:nvGrpSpPr>
        <p:cNvPr id="1" name="Shape 417"/>
        <p:cNvGrpSpPr/>
        <p:nvPr/>
      </p:nvGrpSpPr>
      <p:grpSpPr>
        <a:xfrm>
          <a:off x="0" y="0"/>
          <a:ext cx="0" cy="0"/>
          <a:chOff x="0" y="0"/>
          <a:chExt cx="0" cy="0"/>
        </a:xfrm>
      </p:grpSpPr>
      <p:sp>
        <p:nvSpPr>
          <p:cNvPr id="418" name="Google Shape;418;g275f5a76e14_1_3122"/>
          <p:cNvSpPr/>
          <p:nvPr/>
        </p:nvSpPr>
        <p:spPr>
          <a:xfrm>
            <a:off x="8847998" y="3840101"/>
            <a:ext cx="24960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19" name="Google Shape;419;g275f5a76e14_1_3122"/>
          <p:cNvSpPr/>
          <p:nvPr/>
        </p:nvSpPr>
        <p:spPr>
          <a:xfrm>
            <a:off x="6228896" y="2260478"/>
            <a:ext cx="24960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20" name="Google Shape;420;g275f5a76e14_1_3122"/>
          <p:cNvSpPr/>
          <p:nvPr/>
        </p:nvSpPr>
        <p:spPr>
          <a:xfrm>
            <a:off x="3609794" y="3840101"/>
            <a:ext cx="24960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cxnSp>
        <p:nvCxnSpPr>
          <p:cNvPr id="421" name="Google Shape;421;g275f5a76e14_1_3122"/>
          <p:cNvCxnSpPr/>
          <p:nvPr/>
        </p:nvCxnSpPr>
        <p:spPr>
          <a:xfrm>
            <a:off x="2373639" y="3840102"/>
            <a:ext cx="9818400" cy="0"/>
          </a:xfrm>
          <a:prstGeom prst="straightConnector1">
            <a:avLst/>
          </a:prstGeom>
          <a:noFill/>
          <a:ln w="63500" cap="flat" cmpd="sng">
            <a:solidFill>
              <a:schemeClr val="accent4"/>
            </a:solidFill>
            <a:prstDash val="solid"/>
            <a:miter lim="800000"/>
            <a:headEnd type="none" w="sm" len="sm"/>
            <a:tailEnd type="none" w="sm" len="sm"/>
          </a:ln>
        </p:spPr>
      </p:cxnSp>
      <p:sp>
        <p:nvSpPr>
          <p:cNvPr id="422" name="Google Shape;422;g275f5a76e14_1_3122"/>
          <p:cNvSpPr/>
          <p:nvPr/>
        </p:nvSpPr>
        <p:spPr>
          <a:xfrm rot="10800000" flipH="1">
            <a:off x="4722761" y="3705092"/>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23" name="Google Shape;423;g275f5a76e14_1_3122"/>
          <p:cNvSpPr/>
          <p:nvPr/>
        </p:nvSpPr>
        <p:spPr>
          <a:xfrm>
            <a:off x="7341863" y="3692404"/>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24" name="Google Shape;424;g275f5a76e14_1_3122"/>
          <p:cNvSpPr/>
          <p:nvPr/>
        </p:nvSpPr>
        <p:spPr>
          <a:xfrm rot="10800000" flipH="1">
            <a:off x="9960965" y="3705092"/>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25" name="Google Shape;425;g275f5a76e14_1_3122"/>
          <p:cNvSpPr txBox="1"/>
          <p:nvPr/>
        </p:nvSpPr>
        <p:spPr>
          <a:xfrm>
            <a:off x="2637933" y="306558"/>
            <a:ext cx="69162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dk2"/>
                </a:solidFill>
                <a:latin typeface="Montserrat"/>
                <a:ea typeface="Montserrat"/>
                <a:cs typeface="Montserrat"/>
                <a:sym typeface="Montserrat"/>
              </a:rPr>
              <a:t>Our Timeline</a:t>
            </a:r>
            <a:endParaRPr sz="1400" b="1" i="0" u="none" strike="noStrike" cap="none">
              <a:solidFill>
                <a:schemeClr val="dk2"/>
              </a:solidFill>
              <a:latin typeface="Montserrat"/>
              <a:ea typeface="Montserrat"/>
              <a:cs typeface="Montserrat"/>
              <a:sym typeface="Montserrat"/>
            </a:endParaRPr>
          </a:p>
        </p:txBody>
      </p:sp>
      <p:sp>
        <p:nvSpPr>
          <p:cNvPr id="426" name="Google Shape;426;g275f5a76e14_1_3122"/>
          <p:cNvSpPr txBox="1"/>
          <p:nvPr/>
        </p:nvSpPr>
        <p:spPr>
          <a:xfrm>
            <a:off x="3869532" y="1206192"/>
            <a:ext cx="4459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Montserrat Medium"/>
                <a:ea typeface="Montserrat Medium"/>
                <a:cs typeface="Montserrat Medium"/>
                <a:sym typeface="Montserrat Medium"/>
              </a:rPr>
              <a:t>Vetcetera 2022</a:t>
            </a:r>
            <a:endParaRPr sz="1400" b="0" i="0" u="none" strike="noStrike" cap="none">
              <a:solidFill>
                <a:schemeClr val="accent2"/>
              </a:solidFill>
              <a:latin typeface="Montserrat Medium"/>
              <a:ea typeface="Montserrat Medium"/>
              <a:cs typeface="Montserrat Medium"/>
              <a:sym typeface="Montserrat Medium"/>
            </a:endParaRPr>
          </a:p>
        </p:txBody>
      </p:sp>
      <p:pic>
        <p:nvPicPr>
          <p:cNvPr id="427" name="Google Shape;427;g275f5a76e14_1_3122"/>
          <p:cNvPicPr preferRelativeResize="0"/>
          <p:nvPr/>
        </p:nvPicPr>
        <p:blipFill rotWithShape="1">
          <a:blip r:embed="rId2">
            <a:alphaModFix/>
          </a:blip>
          <a:srcRect/>
          <a:stretch/>
        </p:blipFill>
        <p:spPr>
          <a:xfrm>
            <a:off x="911515" y="3128587"/>
            <a:ext cx="1228802" cy="1423100"/>
          </a:xfrm>
          <a:prstGeom prst="rect">
            <a:avLst/>
          </a:prstGeom>
          <a:noFill/>
          <a:ln>
            <a:noFill/>
          </a:ln>
        </p:spPr>
      </p:pic>
      <p:sp>
        <p:nvSpPr>
          <p:cNvPr id="428" name="Google Shape;428;g275f5a76e14_1_3122"/>
          <p:cNvSpPr txBox="1">
            <a:spLocks noGrp="1"/>
          </p:cNvSpPr>
          <p:nvPr>
            <p:ph type="subTitle" idx="1"/>
          </p:nvPr>
        </p:nvSpPr>
        <p:spPr>
          <a:xfrm>
            <a:off x="6509003" y="2611775"/>
            <a:ext cx="19359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429" name="Google Shape;429;g275f5a76e14_1_3122"/>
          <p:cNvSpPr txBox="1">
            <a:spLocks noGrp="1"/>
          </p:cNvSpPr>
          <p:nvPr>
            <p:ph type="subTitle" idx="2"/>
          </p:nvPr>
        </p:nvSpPr>
        <p:spPr>
          <a:xfrm>
            <a:off x="3889923" y="4191400"/>
            <a:ext cx="19359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430" name="Google Shape;430;g275f5a76e14_1_3122"/>
          <p:cNvSpPr txBox="1">
            <a:spLocks noGrp="1"/>
          </p:cNvSpPr>
          <p:nvPr>
            <p:ph type="subTitle" idx="3"/>
          </p:nvPr>
        </p:nvSpPr>
        <p:spPr>
          <a:xfrm>
            <a:off x="9128109" y="4191400"/>
            <a:ext cx="19359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Tree>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meline02">
  <p:cSld name="62_Custom Layout">
    <p:spTree>
      <p:nvGrpSpPr>
        <p:cNvPr id="1" name="Shape 431"/>
        <p:cNvGrpSpPr/>
        <p:nvPr/>
      </p:nvGrpSpPr>
      <p:grpSpPr>
        <a:xfrm>
          <a:off x="0" y="0"/>
          <a:ext cx="0" cy="0"/>
          <a:chOff x="0" y="0"/>
          <a:chExt cx="0" cy="0"/>
        </a:xfrm>
      </p:grpSpPr>
      <p:sp>
        <p:nvSpPr>
          <p:cNvPr id="432" name="Google Shape;432;g275f5a76e14_1_3136"/>
          <p:cNvSpPr/>
          <p:nvPr/>
        </p:nvSpPr>
        <p:spPr>
          <a:xfrm>
            <a:off x="990692" y="2260478"/>
            <a:ext cx="24960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33" name="Google Shape;433;g275f5a76e14_1_3136"/>
          <p:cNvSpPr/>
          <p:nvPr/>
        </p:nvSpPr>
        <p:spPr>
          <a:xfrm>
            <a:off x="8847998" y="3840101"/>
            <a:ext cx="24960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34" name="Google Shape;434;g275f5a76e14_1_3136"/>
          <p:cNvSpPr/>
          <p:nvPr/>
        </p:nvSpPr>
        <p:spPr>
          <a:xfrm>
            <a:off x="6228896" y="2260478"/>
            <a:ext cx="24960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35" name="Google Shape;435;g275f5a76e14_1_3136"/>
          <p:cNvSpPr/>
          <p:nvPr/>
        </p:nvSpPr>
        <p:spPr>
          <a:xfrm>
            <a:off x="3609794" y="3840101"/>
            <a:ext cx="24960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cxnSp>
        <p:nvCxnSpPr>
          <p:cNvPr id="436" name="Google Shape;436;g275f5a76e14_1_3136"/>
          <p:cNvCxnSpPr/>
          <p:nvPr/>
        </p:nvCxnSpPr>
        <p:spPr>
          <a:xfrm>
            <a:off x="0" y="3840102"/>
            <a:ext cx="12192000" cy="0"/>
          </a:xfrm>
          <a:prstGeom prst="straightConnector1">
            <a:avLst/>
          </a:prstGeom>
          <a:noFill/>
          <a:ln w="63500" cap="flat" cmpd="sng">
            <a:solidFill>
              <a:schemeClr val="accent4"/>
            </a:solidFill>
            <a:prstDash val="solid"/>
            <a:miter lim="800000"/>
            <a:headEnd type="none" w="sm" len="sm"/>
            <a:tailEnd type="none" w="sm" len="sm"/>
          </a:ln>
        </p:spPr>
      </p:cxnSp>
      <p:sp>
        <p:nvSpPr>
          <p:cNvPr id="437" name="Google Shape;437;g275f5a76e14_1_3136"/>
          <p:cNvSpPr/>
          <p:nvPr/>
        </p:nvSpPr>
        <p:spPr>
          <a:xfrm rot="10800000" flipH="1">
            <a:off x="4722761" y="3705092"/>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38" name="Google Shape;438;g275f5a76e14_1_3136"/>
          <p:cNvSpPr/>
          <p:nvPr/>
        </p:nvSpPr>
        <p:spPr>
          <a:xfrm>
            <a:off x="7341863" y="3692404"/>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39" name="Google Shape;439;g275f5a76e14_1_3136"/>
          <p:cNvSpPr/>
          <p:nvPr/>
        </p:nvSpPr>
        <p:spPr>
          <a:xfrm rot="10800000" flipH="1">
            <a:off x="9960965" y="3692384"/>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40" name="Google Shape;440;g275f5a76e14_1_3136"/>
          <p:cNvSpPr/>
          <p:nvPr/>
        </p:nvSpPr>
        <p:spPr>
          <a:xfrm>
            <a:off x="2103659" y="3692404"/>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41" name="Google Shape;441;g275f5a76e14_1_3136"/>
          <p:cNvSpPr txBox="1"/>
          <p:nvPr/>
        </p:nvSpPr>
        <p:spPr>
          <a:xfrm>
            <a:off x="2637933" y="306558"/>
            <a:ext cx="69162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dk2"/>
                </a:solidFill>
                <a:latin typeface="Montserrat"/>
                <a:ea typeface="Montserrat"/>
                <a:cs typeface="Montserrat"/>
                <a:sym typeface="Montserrat"/>
              </a:rPr>
              <a:t>Our Timeline</a:t>
            </a:r>
            <a:endParaRPr sz="1400" b="1" i="0" u="none" strike="noStrike" cap="none">
              <a:solidFill>
                <a:schemeClr val="dk2"/>
              </a:solidFill>
              <a:latin typeface="Montserrat"/>
              <a:ea typeface="Montserrat"/>
              <a:cs typeface="Montserrat"/>
              <a:sym typeface="Montserrat"/>
            </a:endParaRPr>
          </a:p>
        </p:txBody>
      </p:sp>
      <p:sp>
        <p:nvSpPr>
          <p:cNvPr id="442" name="Google Shape;442;g275f5a76e14_1_3136"/>
          <p:cNvSpPr txBox="1"/>
          <p:nvPr/>
        </p:nvSpPr>
        <p:spPr>
          <a:xfrm>
            <a:off x="3907632" y="1206192"/>
            <a:ext cx="4398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Montserrat Medium"/>
                <a:ea typeface="Montserrat Medium"/>
                <a:cs typeface="Montserrat Medium"/>
                <a:sym typeface="Montserrat Medium"/>
              </a:rPr>
              <a:t>Vetcetera 2022</a:t>
            </a:r>
            <a:endParaRPr sz="1800" b="0" i="0" u="none" strike="noStrike" cap="none">
              <a:solidFill>
                <a:schemeClr val="accent2"/>
              </a:solidFill>
              <a:latin typeface="Montserrat Medium"/>
              <a:ea typeface="Montserrat Medium"/>
              <a:cs typeface="Montserrat Medium"/>
              <a:sym typeface="Montserrat Medium"/>
            </a:endParaRPr>
          </a:p>
        </p:txBody>
      </p:sp>
      <p:sp>
        <p:nvSpPr>
          <p:cNvPr id="443" name="Google Shape;443;g275f5a76e14_1_3136"/>
          <p:cNvSpPr txBox="1">
            <a:spLocks noGrp="1"/>
          </p:cNvSpPr>
          <p:nvPr>
            <p:ph type="subTitle" idx="1"/>
          </p:nvPr>
        </p:nvSpPr>
        <p:spPr>
          <a:xfrm>
            <a:off x="6509028" y="2611775"/>
            <a:ext cx="19359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444" name="Google Shape;444;g275f5a76e14_1_3136"/>
          <p:cNvSpPr txBox="1">
            <a:spLocks noGrp="1"/>
          </p:cNvSpPr>
          <p:nvPr>
            <p:ph type="subTitle" idx="2"/>
          </p:nvPr>
        </p:nvSpPr>
        <p:spPr>
          <a:xfrm>
            <a:off x="9128109" y="4191400"/>
            <a:ext cx="19359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445" name="Google Shape;445;g275f5a76e14_1_3136"/>
          <p:cNvSpPr txBox="1">
            <a:spLocks noGrp="1"/>
          </p:cNvSpPr>
          <p:nvPr>
            <p:ph type="subTitle" idx="3"/>
          </p:nvPr>
        </p:nvSpPr>
        <p:spPr>
          <a:xfrm>
            <a:off x="3889923" y="4191400"/>
            <a:ext cx="19359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446" name="Google Shape;446;g275f5a76e14_1_3136"/>
          <p:cNvSpPr txBox="1">
            <a:spLocks noGrp="1"/>
          </p:cNvSpPr>
          <p:nvPr>
            <p:ph type="subTitle" idx="4"/>
          </p:nvPr>
        </p:nvSpPr>
        <p:spPr>
          <a:xfrm>
            <a:off x="1270818" y="2611775"/>
            <a:ext cx="19359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Tree>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meline03">
  <p:cSld name="80_Custom Layout">
    <p:spTree>
      <p:nvGrpSpPr>
        <p:cNvPr id="1" name="Shape 447"/>
        <p:cNvGrpSpPr/>
        <p:nvPr/>
      </p:nvGrpSpPr>
      <p:grpSpPr>
        <a:xfrm>
          <a:off x="0" y="0"/>
          <a:ext cx="0" cy="0"/>
          <a:chOff x="0" y="0"/>
          <a:chExt cx="0" cy="0"/>
        </a:xfrm>
      </p:grpSpPr>
      <p:pic>
        <p:nvPicPr>
          <p:cNvPr id="448" name="Google Shape;448;g275f5a76e14_1_3152"/>
          <p:cNvPicPr preferRelativeResize="0"/>
          <p:nvPr/>
        </p:nvPicPr>
        <p:blipFill rotWithShape="1">
          <a:blip r:embed="rId2">
            <a:alphaModFix/>
          </a:blip>
          <a:srcRect/>
          <a:stretch/>
        </p:blipFill>
        <p:spPr>
          <a:xfrm>
            <a:off x="10068080" y="3128600"/>
            <a:ext cx="1228802" cy="1423100"/>
          </a:xfrm>
          <a:prstGeom prst="rect">
            <a:avLst/>
          </a:prstGeom>
          <a:noFill/>
          <a:ln>
            <a:noFill/>
          </a:ln>
        </p:spPr>
      </p:pic>
      <p:sp>
        <p:nvSpPr>
          <p:cNvPr id="449" name="Google Shape;449;g275f5a76e14_1_3152"/>
          <p:cNvSpPr/>
          <p:nvPr/>
        </p:nvSpPr>
        <p:spPr>
          <a:xfrm>
            <a:off x="850259" y="2260478"/>
            <a:ext cx="24960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50" name="Google Shape;450;g275f5a76e14_1_3152"/>
          <p:cNvSpPr/>
          <p:nvPr/>
        </p:nvSpPr>
        <p:spPr>
          <a:xfrm>
            <a:off x="6079473" y="2260478"/>
            <a:ext cx="24960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51" name="Google Shape;451;g275f5a76e14_1_3152"/>
          <p:cNvSpPr/>
          <p:nvPr/>
        </p:nvSpPr>
        <p:spPr>
          <a:xfrm>
            <a:off x="3464866" y="3840101"/>
            <a:ext cx="2496000" cy="1579500"/>
          </a:xfrm>
          <a:prstGeom prst="rect">
            <a:avLst/>
          </a:prstGeom>
          <a:solidFill>
            <a:srgbClr val="CDE9F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cxnSp>
        <p:nvCxnSpPr>
          <p:cNvPr id="452" name="Google Shape;452;g275f5a76e14_1_3152"/>
          <p:cNvCxnSpPr/>
          <p:nvPr/>
        </p:nvCxnSpPr>
        <p:spPr>
          <a:xfrm rot="10800000">
            <a:off x="-2579" y="3840102"/>
            <a:ext cx="9819000" cy="0"/>
          </a:xfrm>
          <a:prstGeom prst="straightConnector1">
            <a:avLst/>
          </a:prstGeom>
          <a:noFill/>
          <a:ln w="63500" cap="flat" cmpd="sng">
            <a:solidFill>
              <a:schemeClr val="accent4"/>
            </a:solidFill>
            <a:prstDash val="solid"/>
            <a:miter lim="800000"/>
            <a:headEnd type="none" w="sm" len="sm"/>
            <a:tailEnd type="none" w="sm" len="sm"/>
          </a:ln>
        </p:spPr>
      </p:cxnSp>
      <p:sp>
        <p:nvSpPr>
          <p:cNvPr id="453" name="Google Shape;453;g275f5a76e14_1_3152"/>
          <p:cNvSpPr/>
          <p:nvPr/>
        </p:nvSpPr>
        <p:spPr>
          <a:xfrm flipH="1">
            <a:off x="7197122" y="3705112"/>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54" name="Google Shape;454;g275f5a76e14_1_3152"/>
          <p:cNvSpPr/>
          <p:nvPr/>
        </p:nvSpPr>
        <p:spPr>
          <a:xfrm rot="10800000">
            <a:off x="4577823" y="3692384"/>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55" name="Google Shape;455;g275f5a76e14_1_3152"/>
          <p:cNvSpPr/>
          <p:nvPr/>
        </p:nvSpPr>
        <p:spPr>
          <a:xfrm flipH="1">
            <a:off x="1958524" y="3705112"/>
            <a:ext cx="270000" cy="270000"/>
          </a:xfrm>
          <a:prstGeom prst="triangle">
            <a:avLst>
              <a:gd name="adj" fmla="val 5000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456" name="Google Shape;456;g275f5a76e14_1_3152"/>
          <p:cNvSpPr txBox="1"/>
          <p:nvPr/>
        </p:nvSpPr>
        <p:spPr>
          <a:xfrm>
            <a:off x="2637933" y="306558"/>
            <a:ext cx="69162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dk2"/>
                </a:solidFill>
                <a:latin typeface="Montserrat"/>
                <a:ea typeface="Montserrat"/>
                <a:cs typeface="Montserrat"/>
                <a:sym typeface="Montserrat"/>
              </a:rPr>
              <a:t>Our Timeline</a:t>
            </a:r>
            <a:endParaRPr sz="1400" b="1" i="0" u="none" strike="noStrike" cap="none">
              <a:solidFill>
                <a:schemeClr val="dk2"/>
              </a:solidFill>
              <a:latin typeface="Montserrat"/>
              <a:ea typeface="Montserrat"/>
              <a:cs typeface="Montserrat"/>
              <a:sym typeface="Montserrat"/>
            </a:endParaRPr>
          </a:p>
        </p:txBody>
      </p:sp>
      <p:sp>
        <p:nvSpPr>
          <p:cNvPr id="457" name="Google Shape;457;g275f5a76e14_1_3152"/>
          <p:cNvSpPr txBox="1"/>
          <p:nvPr/>
        </p:nvSpPr>
        <p:spPr>
          <a:xfrm>
            <a:off x="3831432" y="1206192"/>
            <a:ext cx="4539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Montserrat Medium"/>
                <a:ea typeface="Montserrat Medium"/>
                <a:cs typeface="Montserrat Medium"/>
                <a:sym typeface="Montserrat Medium"/>
              </a:rPr>
              <a:t>Vetcetera 2022</a:t>
            </a:r>
            <a:endParaRPr sz="1800" b="0" i="0" u="none" strike="noStrike" cap="none">
              <a:solidFill>
                <a:schemeClr val="accent2"/>
              </a:solidFill>
              <a:latin typeface="Montserrat Medium"/>
              <a:ea typeface="Montserrat Medium"/>
              <a:cs typeface="Montserrat Medium"/>
              <a:sym typeface="Montserrat Medium"/>
            </a:endParaRPr>
          </a:p>
        </p:txBody>
      </p:sp>
      <p:sp>
        <p:nvSpPr>
          <p:cNvPr id="458" name="Google Shape;458;g275f5a76e14_1_3152"/>
          <p:cNvSpPr txBox="1">
            <a:spLocks noGrp="1"/>
          </p:cNvSpPr>
          <p:nvPr>
            <p:ph type="subTitle" idx="1"/>
          </p:nvPr>
        </p:nvSpPr>
        <p:spPr>
          <a:xfrm>
            <a:off x="6359591" y="2611775"/>
            <a:ext cx="19359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459" name="Google Shape;459;g275f5a76e14_1_3152"/>
          <p:cNvSpPr txBox="1">
            <a:spLocks noGrp="1"/>
          </p:cNvSpPr>
          <p:nvPr>
            <p:ph type="subTitle" idx="2"/>
          </p:nvPr>
        </p:nvSpPr>
        <p:spPr>
          <a:xfrm>
            <a:off x="1130383" y="2611775"/>
            <a:ext cx="19359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
        <p:nvSpPr>
          <p:cNvPr id="460" name="Google Shape;460;g275f5a76e14_1_3152"/>
          <p:cNvSpPr txBox="1">
            <a:spLocks noGrp="1"/>
          </p:cNvSpPr>
          <p:nvPr>
            <p:ph type="subTitle" idx="3"/>
          </p:nvPr>
        </p:nvSpPr>
        <p:spPr>
          <a:xfrm>
            <a:off x="3744887" y="4191400"/>
            <a:ext cx="1935900" cy="876900"/>
          </a:xfrm>
          <a:prstGeom prst="rect">
            <a:avLst/>
          </a:prstGeom>
          <a:noFill/>
          <a:ln>
            <a:noFill/>
          </a:ln>
        </p:spPr>
        <p:txBody>
          <a:bodyPr spcFirstLastPara="1" wrap="square" lIns="121875" tIns="121875" rIns="121875" bIns="121875" anchor="t" anchorCtr="0">
            <a:normAutofit/>
          </a:bodyPr>
          <a:lstStyle>
            <a:lvl1pPr lvl="0" algn="l">
              <a:lnSpc>
                <a:spcPct val="115000"/>
              </a:lnSpc>
              <a:spcBef>
                <a:spcPts val="0"/>
              </a:spcBef>
              <a:spcAft>
                <a:spcPts val="0"/>
              </a:spcAft>
              <a:buSzPts val="1200"/>
              <a:buFont typeface="Montserrat SemiBold"/>
              <a:buNone/>
              <a:defRPr sz="1200">
                <a:latin typeface="Montserrat SemiBold"/>
                <a:ea typeface="Montserrat SemiBold"/>
                <a:cs typeface="Montserrat SemiBold"/>
                <a:sym typeface="Montserrat SemiBold"/>
              </a:defRPr>
            </a:lvl1pPr>
            <a:lvl2pPr lvl="1" algn="l">
              <a:lnSpc>
                <a:spcPct val="115000"/>
              </a:lnSpc>
              <a:spcBef>
                <a:spcPts val="0"/>
              </a:spcBef>
              <a:spcAft>
                <a:spcPts val="0"/>
              </a:spcAft>
              <a:buClr>
                <a:schemeClr val="lt1"/>
              </a:buClr>
              <a:buSzPts val="900"/>
              <a:buNone/>
              <a:defRPr sz="900">
                <a:solidFill>
                  <a:schemeClr val="lt1"/>
                </a:solidFill>
              </a:defRPr>
            </a:lvl2pPr>
            <a:lvl3pPr lvl="2" algn="l">
              <a:lnSpc>
                <a:spcPct val="115000"/>
              </a:lnSpc>
              <a:spcBef>
                <a:spcPts val="0"/>
              </a:spcBef>
              <a:spcAft>
                <a:spcPts val="0"/>
              </a:spcAft>
              <a:buClr>
                <a:schemeClr val="lt1"/>
              </a:buClr>
              <a:buSzPts val="900"/>
              <a:buNone/>
              <a:defRPr sz="900">
                <a:solidFill>
                  <a:schemeClr val="lt1"/>
                </a:solidFill>
              </a:defRPr>
            </a:lvl3pPr>
            <a:lvl4pPr lvl="3" algn="l">
              <a:lnSpc>
                <a:spcPct val="115000"/>
              </a:lnSpc>
              <a:spcBef>
                <a:spcPts val="0"/>
              </a:spcBef>
              <a:spcAft>
                <a:spcPts val="0"/>
              </a:spcAft>
              <a:buClr>
                <a:schemeClr val="lt1"/>
              </a:buClr>
              <a:buSzPts val="900"/>
              <a:buNone/>
              <a:defRPr sz="900">
                <a:solidFill>
                  <a:schemeClr val="lt1"/>
                </a:solidFill>
              </a:defRPr>
            </a:lvl4pPr>
            <a:lvl5pPr lvl="4" algn="l">
              <a:lnSpc>
                <a:spcPct val="115000"/>
              </a:lnSpc>
              <a:spcBef>
                <a:spcPts val="0"/>
              </a:spcBef>
              <a:spcAft>
                <a:spcPts val="0"/>
              </a:spcAft>
              <a:buClr>
                <a:schemeClr val="lt1"/>
              </a:buClr>
              <a:buSzPts val="900"/>
              <a:buNone/>
              <a:defRPr sz="900">
                <a:solidFill>
                  <a:schemeClr val="lt1"/>
                </a:solidFill>
              </a:defRPr>
            </a:lvl5pPr>
            <a:lvl6pPr lvl="5" algn="l">
              <a:lnSpc>
                <a:spcPct val="115000"/>
              </a:lnSpc>
              <a:spcBef>
                <a:spcPts val="0"/>
              </a:spcBef>
              <a:spcAft>
                <a:spcPts val="0"/>
              </a:spcAft>
              <a:buClr>
                <a:schemeClr val="lt1"/>
              </a:buClr>
              <a:buSzPts val="900"/>
              <a:buNone/>
              <a:defRPr sz="900">
                <a:solidFill>
                  <a:schemeClr val="lt1"/>
                </a:solidFill>
              </a:defRPr>
            </a:lvl6pPr>
            <a:lvl7pPr lvl="6" algn="l">
              <a:lnSpc>
                <a:spcPct val="115000"/>
              </a:lnSpc>
              <a:spcBef>
                <a:spcPts val="0"/>
              </a:spcBef>
              <a:spcAft>
                <a:spcPts val="0"/>
              </a:spcAft>
              <a:buClr>
                <a:schemeClr val="lt1"/>
              </a:buClr>
              <a:buSzPts val="900"/>
              <a:buNone/>
              <a:defRPr sz="900">
                <a:solidFill>
                  <a:schemeClr val="lt1"/>
                </a:solidFill>
              </a:defRPr>
            </a:lvl7pPr>
            <a:lvl8pPr lvl="7" algn="l">
              <a:lnSpc>
                <a:spcPct val="115000"/>
              </a:lnSpc>
              <a:spcBef>
                <a:spcPts val="0"/>
              </a:spcBef>
              <a:spcAft>
                <a:spcPts val="0"/>
              </a:spcAft>
              <a:buClr>
                <a:schemeClr val="lt1"/>
              </a:buClr>
              <a:buSzPts val="900"/>
              <a:buNone/>
              <a:defRPr sz="900">
                <a:solidFill>
                  <a:schemeClr val="lt1"/>
                </a:solidFill>
              </a:defRPr>
            </a:lvl8pPr>
            <a:lvl9pPr lvl="8" algn="l">
              <a:lnSpc>
                <a:spcPct val="115000"/>
              </a:lnSpc>
              <a:spcBef>
                <a:spcPts val="0"/>
              </a:spcBef>
              <a:spcAft>
                <a:spcPts val="0"/>
              </a:spcAft>
              <a:buClr>
                <a:schemeClr val="lt1"/>
              </a:buClr>
              <a:buSzPts val="900"/>
              <a:buNone/>
              <a:defRPr sz="900">
                <a:solidFill>
                  <a:schemeClr val="lt1"/>
                </a:solidFill>
              </a:defRPr>
            </a:lvl9pPr>
          </a:lstStyle>
          <a:p>
            <a:endParaRPr/>
          </a:p>
        </p:txBody>
      </p:sp>
    </p:spTree>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4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theme" Target="../theme/theme3.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8" Type="http://schemas.openxmlformats.org/officeDocument/2006/relationships/slideLayout" Target="../slideLayouts/slideLayout25.xml"/><Relationship Id="rId3"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105"/>
        <p:cNvGrpSpPr/>
        <p:nvPr/>
      </p:nvGrpSpPr>
      <p:grpSpPr>
        <a:xfrm>
          <a:off x="0" y="0"/>
          <a:ext cx="0" cy="0"/>
          <a:chOff x="0" y="0"/>
          <a:chExt cx="0" cy="0"/>
        </a:xfrm>
      </p:grpSpPr>
      <p:sp>
        <p:nvSpPr>
          <p:cNvPr id="106" name="Google Shape;106;g275f5a76e14_1_360"/>
          <p:cNvSpPr txBox="1">
            <a:spLocks noGrp="1"/>
          </p:cNvSpPr>
          <p:nvPr>
            <p:ph type="title"/>
          </p:nvPr>
        </p:nvSpPr>
        <p:spPr>
          <a:xfrm>
            <a:off x="415600" y="593367"/>
            <a:ext cx="11360700" cy="763500"/>
          </a:xfrm>
          <a:prstGeom prst="rect">
            <a:avLst/>
          </a:prstGeom>
          <a:noFill/>
          <a:ln>
            <a:noFill/>
          </a:ln>
        </p:spPr>
        <p:txBody>
          <a:bodyPr spcFirstLastPara="1" wrap="square" lIns="121875" tIns="121875" rIns="121875" bIns="121875" anchor="t" anchorCtr="0">
            <a:normAutofit/>
          </a:bodyPr>
          <a:lstStyle>
            <a:lvl1pPr marR="0" lvl="0" algn="l" rtl="0">
              <a:lnSpc>
                <a:spcPct val="100000"/>
              </a:lnSpc>
              <a:spcBef>
                <a:spcPts val="0"/>
              </a:spcBef>
              <a:spcAft>
                <a:spcPts val="0"/>
              </a:spcAft>
              <a:buClr>
                <a:schemeClr val="dk2"/>
              </a:buClr>
              <a:buSzPts val="3700"/>
              <a:buFont typeface="Montserrat"/>
              <a:buNone/>
              <a:defRPr sz="37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9pPr>
          </a:lstStyle>
          <a:p>
            <a:endParaRPr/>
          </a:p>
        </p:txBody>
      </p:sp>
      <p:sp>
        <p:nvSpPr>
          <p:cNvPr id="107" name="Google Shape;107;g275f5a76e14_1_360"/>
          <p:cNvSpPr txBox="1">
            <a:spLocks noGrp="1"/>
          </p:cNvSpPr>
          <p:nvPr>
            <p:ph type="body" idx="1"/>
          </p:nvPr>
        </p:nvSpPr>
        <p:spPr>
          <a:xfrm>
            <a:off x="415600" y="1536633"/>
            <a:ext cx="11360700" cy="4555200"/>
          </a:xfrm>
          <a:prstGeom prst="rect">
            <a:avLst/>
          </a:prstGeom>
          <a:noFill/>
          <a:ln>
            <a:noFill/>
          </a:ln>
        </p:spPr>
        <p:txBody>
          <a:bodyPr spcFirstLastPara="1" wrap="square" lIns="121875" tIns="121875" rIns="121875" bIns="121875" anchor="t" anchorCtr="0">
            <a:normAutofit/>
          </a:bodyPr>
          <a:lstStyle>
            <a:lvl1pPr marL="457200" marR="0" lvl="0" indent="-336550" algn="l" rtl="0">
              <a:lnSpc>
                <a:spcPct val="115000"/>
              </a:lnSpc>
              <a:spcBef>
                <a:spcPts val="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1pPr>
            <a:lvl2pPr marL="914400" marR="0" lvl="1"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2pPr>
            <a:lvl3pPr marL="1371600" marR="0" lvl="2"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3pPr>
            <a:lvl4pPr marL="1828800" marR="0" lvl="3"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4pPr>
            <a:lvl5pPr marL="2286000" marR="0" lvl="4"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5pPr>
            <a:lvl6pPr marL="2743200" marR="0" lvl="5"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6pPr>
            <a:lvl7pPr marL="3200400" marR="0" lvl="6"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7pPr>
            <a:lvl8pPr marL="3657600" marR="0" lvl="7" indent="-323850" algn="l" rtl="0">
              <a:lnSpc>
                <a:spcPct val="115000"/>
              </a:lnSpc>
              <a:spcBef>
                <a:spcPts val="0"/>
              </a:spcBef>
              <a:spcAft>
                <a:spcPts val="0"/>
              </a:spcAft>
              <a:buClr>
                <a:schemeClr val="accent1"/>
              </a:buClr>
              <a:buSzPts val="1500"/>
              <a:buFont typeface="Montserrat Medium"/>
              <a:buChar char="○"/>
              <a:defRPr sz="1500" b="0" i="0" u="none" strike="noStrike" cap="none">
                <a:solidFill>
                  <a:schemeClr val="accent1"/>
                </a:solidFill>
                <a:latin typeface="Montserrat Medium"/>
                <a:ea typeface="Montserrat Medium"/>
                <a:cs typeface="Montserrat Medium"/>
                <a:sym typeface="Montserrat Medium"/>
              </a:defRPr>
            </a:lvl8pPr>
            <a:lvl9pPr marL="4114800" marR="0" lvl="8"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9pPr>
          </a:lstStyle>
          <a:p>
            <a:endParaRPr/>
          </a:p>
        </p:txBody>
      </p:sp>
      <p:sp>
        <p:nvSpPr>
          <p:cNvPr id="108" name="Google Shape;108;g275f5a76e14_1_360"/>
          <p:cNvSpPr txBox="1">
            <a:spLocks noGrp="1"/>
          </p:cNvSpPr>
          <p:nvPr>
            <p:ph type="sldNum" idx="12"/>
          </p:nvPr>
        </p:nvSpPr>
        <p:spPr>
          <a:xfrm>
            <a:off x="11381736" y="6333134"/>
            <a:ext cx="731700" cy="524700"/>
          </a:xfrm>
          <a:prstGeom prst="rect">
            <a:avLst/>
          </a:prstGeom>
          <a:noFill/>
          <a:ln>
            <a:noFill/>
          </a:ln>
        </p:spPr>
        <p:txBody>
          <a:bodyPr spcFirstLastPara="1" wrap="square" lIns="121875" tIns="121875" rIns="121875" bIns="121875"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116"/>
        <p:cNvGrpSpPr/>
        <p:nvPr/>
      </p:nvGrpSpPr>
      <p:grpSpPr>
        <a:xfrm>
          <a:off x="0" y="0"/>
          <a:ext cx="0" cy="0"/>
          <a:chOff x="0" y="0"/>
          <a:chExt cx="0" cy="0"/>
        </a:xfrm>
      </p:grpSpPr>
      <p:sp>
        <p:nvSpPr>
          <p:cNvPr id="117" name="Google Shape;117;g275f5a76e14_1_2824"/>
          <p:cNvSpPr txBox="1">
            <a:spLocks noGrp="1"/>
          </p:cNvSpPr>
          <p:nvPr>
            <p:ph type="title"/>
          </p:nvPr>
        </p:nvSpPr>
        <p:spPr>
          <a:xfrm>
            <a:off x="415600" y="593367"/>
            <a:ext cx="11360700" cy="763500"/>
          </a:xfrm>
          <a:prstGeom prst="rect">
            <a:avLst/>
          </a:prstGeom>
          <a:noFill/>
          <a:ln>
            <a:noFill/>
          </a:ln>
        </p:spPr>
        <p:txBody>
          <a:bodyPr spcFirstLastPara="1" wrap="square" lIns="121875" tIns="121875" rIns="121875" bIns="121875" anchor="t" anchorCtr="0">
            <a:normAutofit/>
          </a:bodyPr>
          <a:lstStyle>
            <a:lvl1pPr marR="0" lvl="0" algn="l" rtl="0">
              <a:lnSpc>
                <a:spcPct val="100000"/>
              </a:lnSpc>
              <a:spcBef>
                <a:spcPts val="0"/>
              </a:spcBef>
              <a:spcAft>
                <a:spcPts val="0"/>
              </a:spcAft>
              <a:buClr>
                <a:schemeClr val="dk2"/>
              </a:buClr>
              <a:buSzPts val="3700"/>
              <a:buFont typeface="Montserrat"/>
              <a:buNone/>
              <a:defRPr sz="37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9pPr>
          </a:lstStyle>
          <a:p>
            <a:endParaRPr/>
          </a:p>
        </p:txBody>
      </p:sp>
      <p:sp>
        <p:nvSpPr>
          <p:cNvPr id="118" name="Google Shape;118;g275f5a76e14_1_2824"/>
          <p:cNvSpPr txBox="1">
            <a:spLocks noGrp="1"/>
          </p:cNvSpPr>
          <p:nvPr>
            <p:ph type="body" idx="1"/>
          </p:nvPr>
        </p:nvSpPr>
        <p:spPr>
          <a:xfrm>
            <a:off x="415600" y="1536633"/>
            <a:ext cx="11360700" cy="4555200"/>
          </a:xfrm>
          <a:prstGeom prst="rect">
            <a:avLst/>
          </a:prstGeom>
          <a:noFill/>
          <a:ln>
            <a:noFill/>
          </a:ln>
        </p:spPr>
        <p:txBody>
          <a:bodyPr spcFirstLastPara="1" wrap="square" lIns="121875" tIns="121875" rIns="121875" bIns="121875" anchor="t" anchorCtr="0">
            <a:normAutofit/>
          </a:bodyPr>
          <a:lstStyle>
            <a:lvl1pPr marL="457200" marR="0" lvl="0" indent="-336550" algn="l" rtl="0">
              <a:lnSpc>
                <a:spcPct val="115000"/>
              </a:lnSpc>
              <a:spcBef>
                <a:spcPts val="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1pPr>
            <a:lvl2pPr marL="914400" marR="0" lvl="1"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2pPr>
            <a:lvl3pPr marL="1371600" marR="0" lvl="2"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3pPr>
            <a:lvl4pPr marL="1828800" marR="0" lvl="3"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4pPr>
            <a:lvl5pPr marL="2286000" marR="0" lvl="4"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5pPr>
            <a:lvl6pPr marL="2743200" marR="0" lvl="5"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6pPr>
            <a:lvl7pPr marL="3200400" marR="0" lvl="6"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7pPr>
            <a:lvl8pPr marL="3657600" marR="0" lvl="7" indent="-323850" algn="l" rtl="0">
              <a:lnSpc>
                <a:spcPct val="115000"/>
              </a:lnSpc>
              <a:spcBef>
                <a:spcPts val="0"/>
              </a:spcBef>
              <a:spcAft>
                <a:spcPts val="0"/>
              </a:spcAft>
              <a:buClr>
                <a:schemeClr val="accent1"/>
              </a:buClr>
              <a:buSzPts val="1500"/>
              <a:buFont typeface="Montserrat Medium"/>
              <a:buChar char="○"/>
              <a:defRPr sz="1500" b="0" i="0" u="none" strike="noStrike" cap="none">
                <a:solidFill>
                  <a:schemeClr val="accent1"/>
                </a:solidFill>
                <a:latin typeface="Montserrat Medium"/>
                <a:ea typeface="Montserrat Medium"/>
                <a:cs typeface="Montserrat Medium"/>
                <a:sym typeface="Montserrat Medium"/>
              </a:defRPr>
            </a:lvl8pPr>
            <a:lvl9pPr marL="4114800" marR="0" lvl="8"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9pPr>
          </a:lstStyle>
          <a:p>
            <a:endParaRPr/>
          </a:p>
        </p:txBody>
      </p:sp>
      <p:sp>
        <p:nvSpPr>
          <p:cNvPr id="119" name="Google Shape;119;g275f5a76e14_1_2824"/>
          <p:cNvSpPr txBox="1">
            <a:spLocks noGrp="1"/>
          </p:cNvSpPr>
          <p:nvPr>
            <p:ph type="sldNum" idx="12"/>
          </p:nvPr>
        </p:nvSpPr>
        <p:spPr>
          <a:xfrm>
            <a:off x="11381736" y="6333134"/>
            <a:ext cx="731700" cy="524700"/>
          </a:xfrm>
          <a:prstGeom prst="rect">
            <a:avLst/>
          </a:prstGeom>
          <a:noFill/>
          <a:ln>
            <a:noFill/>
          </a:ln>
        </p:spPr>
        <p:txBody>
          <a:bodyPr spcFirstLastPara="1" wrap="square" lIns="121875" tIns="121875" rIns="121875" bIns="121875"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mailto:jim@icaschool.com"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275f5a76e14_1_4966"/>
          <p:cNvSpPr txBox="1"/>
          <p:nvPr/>
        </p:nvSpPr>
        <p:spPr>
          <a:xfrm>
            <a:off x="2399550" y="5235925"/>
            <a:ext cx="73929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3100" b="1">
                <a:solidFill>
                  <a:srgbClr val="434343"/>
                </a:solidFill>
                <a:latin typeface="Montserrat"/>
                <a:ea typeface="Montserrat"/>
                <a:cs typeface="Montserrat"/>
                <a:sym typeface="Montserrat"/>
              </a:rPr>
              <a:t>Inspection Certification Associates (ICA)</a:t>
            </a:r>
            <a:br>
              <a:rPr lang="en-US" sz="3100" b="1">
                <a:solidFill>
                  <a:srgbClr val="434343"/>
                </a:solidFill>
                <a:latin typeface="Montserrat"/>
                <a:ea typeface="Montserrat"/>
                <a:cs typeface="Montserrat"/>
                <a:sym typeface="Montserrat"/>
              </a:rPr>
            </a:br>
            <a:r>
              <a:rPr lang="en-US" sz="2800" b="1">
                <a:solidFill>
                  <a:srgbClr val="434343"/>
                </a:solidFill>
                <a:latin typeface="Montserrat"/>
                <a:ea typeface="Montserrat"/>
                <a:cs typeface="Montserrat"/>
                <a:sym typeface="Montserrat"/>
              </a:rPr>
              <a:t>An ICD Educational Partner</a:t>
            </a:r>
            <a:endParaRPr sz="2800" b="1" i="0" u="none" strike="noStrike" cap="none">
              <a:solidFill>
                <a:srgbClr val="434343"/>
              </a:solidFill>
              <a:latin typeface="Montserrat"/>
              <a:ea typeface="Montserrat"/>
              <a:cs typeface="Montserrat"/>
              <a:sym typeface="Montserrat"/>
            </a:endParaRPr>
          </a:p>
        </p:txBody>
      </p:sp>
      <p:pic>
        <p:nvPicPr>
          <p:cNvPr id="467" name="Google Shape;467;g275f5a76e14_1_4966"/>
          <p:cNvPicPr preferRelativeResize="0"/>
          <p:nvPr/>
        </p:nvPicPr>
        <p:blipFill rotWithShape="1">
          <a:blip r:embed="rId3">
            <a:alphaModFix/>
          </a:blip>
          <a:srcRect/>
          <a:stretch/>
        </p:blipFill>
        <p:spPr>
          <a:xfrm>
            <a:off x="4" y="5334725"/>
            <a:ext cx="2260325" cy="904125"/>
          </a:xfrm>
          <a:prstGeom prst="rect">
            <a:avLst/>
          </a:prstGeom>
          <a:noFill/>
          <a:ln>
            <a:noFill/>
          </a:ln>
        </p:spPr>
      </p:pic>
      <p:pic>
        <p:nvPicPr>
          <p:cNvPr id="468" name="Google Shape;468;g275f5a76e14_1_4966"/>
          <p:cNvPicPr preferRelativeResize="0"/>
          <p:nvPr/>
        </p:nvPicPr>
        <p:blipFill rotWithShape="1">
          <a:blip r:embed="rId4">
            <a:alphaModFix/>
          </a:blip>
          <a:srcRect t="26693" b="19017"/>
          <a:stretch/>
        </p:blipFill>
        <p:spPr>
          <a:xfrm>
            <a:off x="0" y="277525"/>
            <a:ext cx="12192000" cy="4411526"/>
          </a:xfrm>
          <a:prstGeom prst="rect">
            <a:avLst/>
          </a:prstGeom>
          <a:noFill/>
          <a:ln>
            <a:noFill/>
          </a:ln>
        </p:spPr>
      </p:pic>
      <p:pic>
        <p:nvPicPr>
          <p:cNvPr id="469" name="Google Shape;469;g275f5a76e14_1_4966"/>
          <p:cNvPicPr preferRelativeResize="0"/>
          <p:nvPr/>
        </p:nvPicPr>
        <p:blipFill>
          <a:blip r:embed="rId5">
            <a:alphaModFix/>
          </a:blip>
          <a:stretch>
            <a:fillRect/>
          </a:stretch>
        </p:blipFill>
        <p:spPr>
          <a:xfrm>
            <a:off x="10276499" y="5262761"/>
            <a:ext cx="1599625" cy="1048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g275f5a76e14_1_2816"/>
          <p:cNvPicPr preferRelativeResize="0"/>
          <p:nvPr/>
        </p:nvPicPr>
        <p:blipFill rotWithShape="1">
          <a:blip r:embed="rId3">
            <a:alphaModFix/>
          </a:blip>
          <a:srcRect/>
          <a:stretch/>
        </p:blipFill>
        <p:spPr>
          <a:xfrm>
            <a:off x="1129850" y="2728263"/>
            <a:ext cx="3503575" cy="1401475"/>
          </a:xfrm>
          <a:prstGeom prst="rect">
            <a:avLst/>
          </a:prstGeom>
          <a:noFill/>
          <a:ln>
            <a:noFill/>
          </a:ln>
        </p:spPr>
      </p:pic>
      <p:sp>
        <p:nvSpPr>
          <p:cNvPr id="475" name="Google Shape;475;g275f5a76e14_1_2816"/>
          <p:cNvSpPr txBox="1"/>
          <p:nvPr/>
        </p:nvSpPr>
        <p:spPr>
          <a:xfrm>
            <a:off x="6558200" y="2407775"/>
            <a:ext cx="4473300" cy="230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Lato"/>
                <a:ea typeface="Lato"/>
                <a:cs typeface="Lato"/>
                <a:sym typeface="Lato"/>
              </a:rPr>
              <a:t>Agenda</a:t>
            </a:r>
            <a:endParaRPr sz="1800" b="0" i="0" u="none" strike="noStrike" cap="none">
              <a:solidFill>
                <a:schemeClr val="accent1"/>
              </a:solidFill>
              <a:latin typeface="Lato"/>
              <a:ea typeface="Lato"/>
              <a:cs typeface="Lato"/>
              <a:sym typeface="Lato"/>
            </a:endParaRPr>
          </a:p>
          <a:p>
            <a:pPr marL="457200" marR="0" lvl="0" indent="-342900" algn="l" rtl="0">
              <a:lnSpc>
                <a:spcPct val="100000"/>
              </a:lnSpc>
              <a:spcBef>
                <a:spcPts val="0"/>
              </a:spcBef>
              <a:spcAft>
                <a:spcPts val="0"/>
              </a:spcAft>
              <a:buClr>
                <a:schemeClr val="accent1"/>
              </a:buClr>
              <a:buSzPts val="1800"/>
              <a:buFont typeface="Lato"/>
              <a:buChar char="●"/>
            </a:pPr>
            <a:r>
              <a:rPr lang="en-US" sz="1800">
                <a:solidFill>
                  <a:schemeClr val="accent1"/>
                </a:solidFill>
                <a:latin typeface="Lato"/>
                <a:ea typeface="Lato"/>
                <a:cs typeface="Lato"/>
                <a:sym typeface="Lato"/>
              </a:rPr>
              <a:t>Who we are and What we Do</a:t>
            </a:r>
            <a:endParaRPr sz="1800" b="0" i="0" u="none" strike="noStrike" cap="none">
              <a:solidFill>
                <a:schemeClr val="accent1"/>
              </a:solidFill>
              <a:latin typeface="Lato"/>
              <a:ea typeface="Lato"/>
              <a:cs typeface="Lato"/>
              <a:sym typeface="Lato"/>
            </a:endParaRPr>
          </a:p>
          <a:p>
            <a:pPr marL="457200" marR="0" lvl="0" indent="-342900" algn="l" rtl="0">
              <a:lnSpc>
                <a:spcPct val="100000"/>
              </a:lnSpc>
              <a:spcBef>
                <a:spcPts val="0"/>
              </a:spcBef>
              <a:spcAft>
                <a:spcPts val="0"/>
              </a:spcAft>
              <a:buClr>
                <a:schemeClr val="accent1"/>
              </a:buClr>
              <a:buSzPts val="1800"/>
              <a:buFont typeface="Lato"/>
              <a:buChar char="●"/>
            </a:pPr>
            <a:r>
              <a:rPr lang="en-US" sz="1800">
                <a:solidFill>
                  <a:schemeClr val="accent1"/>
                </a:solidFill>
                <a:latin typeface="Lato"/>
                <a:ea typeface="Lato"/>
                <a:cs typeface="Lato"/>
                <a:sym typeface="Lato"/>
              </a:rPr>
              <a:t>Benefits of our Training for Members</a:t>
            </a:r>
            <a:endParaRPr sz="1800" b="0" i="0" u="none" strike="noStrike" cap="none">
              <a:solidFill>
                <a:schemeClr val="accent1"/>
              </a:solidFill>
              <a:latin typeface="Lato"/>
              <a:ea typeface="Lato"/>
              <a:cs typeface="Lato"/>
              <a:sym typeface="Lato"/>
            </a:endParaRPr>
          </a:p>
          <a:p>
            <a:pPr marL="457200" marR="0" lvl="0" indent="-342900" algn="l" rtl="0">
              <a:lnSpc>
                <a:spcPct val="100000"/>
              </a:lnSpc>
              <a:spcBef>
                <a:spcPts val="0"/>
              </a:spcBef>
              <a:spcAft>
                <a:spcPts val="0"/>
              </a:spcAft>
              <a:buClr>
                <a:schemeClr val="accent1"/>
              </a:buClr>
              <a:buSzPts val="1800"/>
              <a:buFont typeface="Lato"/>
              <a:buChar char="●"/>
            </a:pPr>
            <a:r>
              <a:rPr lang="en-US" sz="1800">
                <a:solidFill>
                  <a:schemeClr val="accent1"/>
                </a:solidFill>
                <a:latin typeface="Lato"/>
                <a:ea typeface="Lato"/>
                <a:cs typeface="Lato"/>
                <a:sym typeface="Lato"/>
              </a:rPr>
              <a:t>How our Training is Delivered</a:t>
            </a:r>
            <a:endParaRPr sz="1800">
              <a:solidFill>
                <a:schemeClr val="accent1"/>
              </a:solidFill>
              <a:latin typeface="Lato"/>
              <a:ea typeface="Lato"/>
              <a:cs typeface="Lato"/>
              <a:sym typeface="Lato"/>
            </a:endParaRPr>
          </a:p>
          <a:p>
            <a:pPr marL="457200" marR="0" lvl="0" indent="-342900" algn="l" rtl="0">
              <a:lnSpc>
                <a:spcPct val="100000"/>
              </a:lnSpc>
              <a:spcBef>
                <a:spcPts val="0"/>
              </a:spcBef>
              <a:spcAft>
                <a:spcPts val="0"/>
              </a:spcAft>
              <a:buClr>
                <a:schemeClr val="accent1"/>
              </a:buClr>
              <a:buSzPts val="1800"/>
              <a:buFont typeface="Lato"/>
              <a:buChar char="●"/>
            </a:pPr>
            <a:r>
              <a:rPr lang="en-US" sz="1800">
                <a:solidFill>
                  <a:schemeClr val="accent1"/>
                </a:solidFill>
                <a:latin typeface="Lato"/>
                <a:ea typeface="Lato"/>
                <a:cs typeface="Lato"/>
                <a:sym typeface="Lato"/>
              </a:rPr>
              <a:t>Custom Training Options and Pricing</a:t>
            </a:r>
            <a:endParaRPr sz="1800">
              <a:solidFill>
                <a:schemeClr val="accent1"/>
              </a:solidFill>
              <a:latin typeface="Lato"/>
              <a:ea typeface="Lato"/>
              <a:cs typeface="Lato"/>
              <a:sym typeface="Lato"/>
            </a:endParaRPr>
          </a:p>
          <a:p>
            <a:pPr marL="457200" marR="0" lvl="0" indent="-342900" algn="l" rtl="0">
              <a:lnSpc>
                <a:spcPct val="100000"/>
              </a:lnSpc>
              <a:spcBef>
                <a:spcPts val="0"/>
              </a:spcBef>
              <a:spcAft>
                <a:spcPts val="0"/>
              </a:spcAft>
              <a:buClr>
                <a:schemeClr val="accent1"/>
              </a:buClr>
              <a:buSzPts val="1800"/>
              <a:buFont typeface="Lato"/>
              <a:buChar char="●"/>
            </a:pPr>
            <a:r>
              <a:rPr lang="en-US" sz="1800">
                <a:solidFill>
                  <a:schemeClr val="accent1"/>
                </a:solidFill>
                <a:latin typeface="Lato"/>
                <a:ea typeface="Lato"/>
                <a:cs typeface="Lato"/>
                <a:sym typeface="Lato"/>
              </a:rPr>
              <a:t>Questions?</a:t>
            </a:r>
            <a:endParaRPr sz="1800">
              <a:solidFill>
                <a:schemeClr val="accen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75f5a76e14_1_355"/>
          <p:cNvSpPr txBox="1">
            <a:spLocks noGrp="1"/>
          </p:cNvSpPr>
          <p:nvPr>
            <p:ph type="title"/>
          </p:nvPr>
        </p:nvSpPr>
        <p:spPr>
          <a:xfrm>
            <a:off x="660275" y="2360275"/>
            <a:ext cx="8715300" cy="942900"/>
          </a:xfrm>
          <a:prstGeom prst="rect">
            <a:avLst/>
          </a:prstGeom>
          <a:noFill/>
          <a:ln>
            <a:noFill/>
          </a:ln>
        </p:spPr>
        <p:txBody>
          <a:bodyPr spcFirstLastPara="1" wrap="square" lIns="121875" tIns="121875" rIns="121875" bIns="121875" anchor="t" anchorCtr="0">
            <a:normAutofit/>
          </a:bodyPr>
          <a:lstStyle/>
          <a:p>
            <a:pPr marL="0" lvl="0" indent="0" algn="l" rtl="0">
              <a:lnSpc>
                <a:spcPct val="100000"/>
              </a:lnSpc>
              <a:spcBef>
                <a:spcPts val="0"/>
              </a:spcBef>
              <a:spcAft>
                <a:spcPts val="0"/>
              </a:spcAft>
              <a:buSzPts val="3889"/>
              <a:buNone/>
            </a:pPr>
            <a:r>
              <a:rPr lang="en-US">
                <a:solidFill>
                  <a:srgbClr val="434343"/>
                </a:solidFill>
              </a:rPr>
              <a:t>Who we are and What we Do </a:t>
            </a:r>
            <a:endParaRPr>
              <a:solidFill>
                <a:srgbClr val="434343"/>
              </a:solidFill>
            </a:endParaRPr>
          </a:p>
        </p:txBody>
      </p:sp>
      <p:sp>
        <p:nvSpPr>
          <p:cNvPr id="481" name="Google Shape;481;g275f5a76e14_1_355"/>
          <p:cNvSpPr txBox="1">
            <a:spLocks noGrp="1"/>
          </p:cNvSpPr>
          <p:nvPr>
            <p:ph type="body" idx="1"/>
          </p:nvPr>
        </p:nvSpPr>
        <p:spPr>
          <a:xfrm>
            <a:off x="660275" y="2925650"/>
            <a:ext cx="11286900" cy="2557200"/>
          </a:xfrm>
          <a:prstGeom prst="rect">
            <a:avLst/>
          </a:prstGeom>
          <a:noFill/>
          <a:ln>
            <a:noFill/>
          </a:ln>
        </p:spPr>
        <p:txBody>
          <a:bodyPr spcFirstLastPara="1" wrap="square" lIns="121875" tIns="121875" rIns="121875" bIns="121875" anchor="t" anchorCtr="0">
            <a:normAutofit/>
          </a:bodyPr>
          <a:lstStyle/>
          <a:p>
            <a:pPr marL="0" lvl="0" indent="0" algn="l" rtl="0">
              <a:lnSpc>
                <a:spcPct val="115000"/>
              </a:lnSpc>
              <a:spcBef>
                <a:spcPts val="1600"/>
              </a:spcBef>
              <a:spcAft>
                <a:spcPts val="0"/>
              </a:spcAft>
              <a:buSzPts val="2000"/>
              <a:buNone/>
            </a:pPr>
            <a:endParaRPr/>
          </a:p>
          <a:p>
            <a:pPr marL="0" lvl="0" indent="0" algn="l" rtl="0">
              <a:lnSpc>
                <a:spcPct val="115000"/>
              </a:lnSpc>
              <a:spcBef>
                <a:spcPts val="1600"/>
              </a:spcBef>
              <a:spcAft>
                <a:spcPts val="1600"/>
              </a:spcAft>
              <a:buSzPts val="2000"/>
              <a:buNone/>
            </a:pPr>
            <a:r>
              <a:rPr lang="en-US" sz="1900">
                <a:solidFill>
                  <a:srgbClr val="515151"/>
                </a:solidFill>
                <a:latin typeface="Lato"/>
                <a:ea typeface="Lato"/>
                <a:cs typeface="Lato"/>
                <a:sym typeface="Lato"/>
              </a:rPr>
              <a:t>Inspection Certification Associates (ICA) provides home inspection pre-licensing and continuing education for students, professionals, and companies, empowering individuals from all educational and socioeconomic backgrounds to become professional home inspectors. Participants receive a discount off the standard retail price, in approving states. </a:t>
            </a:r>
            <a:endParaRPr sz="2400"/>
          </a:p>
        </p:txBody>
      </p:sp>
      <p:pic>
        <p:nvPicPr>
          <p:cNvPr id="482" name="Google Shape;482;g275f5a76e14_1_355"/>
          <p:cNvPicPr preferRelativeResize="0"/>
          <p:nvPr/>
        </p:nvPicPr>
        <p:blipFill rotWithShape="1">
          <a:blip r:embed="rId3">
            <a:alphaModFix/>
          </a:blip>
          <a:srcRect/>
          <a:stretch/>
        </p:blipFill>
        <p:spPr>
          <a:xfrm>
            <a:off x="565100" y="754675"/>
            <a:ext cx="3163700" cy="1265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EDEE"/>
        </a:solidFill>
        <a:effectLst/>
      </p:bgPr>
    </p:bg>
    <p:spTree>
      <p:nvGrpSpPr>
        <p:cNvPr id="1" name="Shape 486"/>
        <p:cNvGrpSpPr/>
        <p:nvPr/>
      </p:nvGrpSpPr>
      <p:grpSpPr>
        <a:xfrm>
          <a:off x="0" y="0"/>
          <a:ext cx="0" cy="0"/>
          <a:chOff x="0" y="0"/>
          <a:chExt cx="0" cy="0"/>
        </a:xfrm>
      </p:grpSpPr>
      <p:sp>
        <p:nvSpPr>
          <p:cNvPr id="487" name="Google Shape;487;g2655d004c50_1_0"/>
          <p:cNvSpPr/>
          <p:nvPr/>
        </p:nvSpPr>
        <p:spPr>
          <a:xfrm rot="5400000">
            <a:off x="1280324" y="-978225"/>
            <a:ext cx="660000" cy="3220800"/>
          </a:xfrm>
          <a:prstGeom prst="round2SameRect">
            <a:avLst>
              <a:gd name="adj1" fmla="val 16667"/>
              <a:gd name="adj2" fmla="val 0"/>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g2655d004c50_1_0"/>
          <p:cNvSpPr/>
          <p:nvPr/>
        </p:nvSpPr>
        <p:spPr>
          <a:xfrm>
            <a:off x="5358975" y="618300"/>
            <a:ext cx="6155400" cy="5993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2400"/>
              <a:buFont typeface="Arial"/>
              <a:buNone/>
            </a:pPr>
            <a:endParaRPr sz="14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br>
              <a:rPr lang="en-US" sz="2400" b="1" i="0" u="none" strike="noStrike" cap="none">
                <a:solidFill>
                  <a:srgbClr val="000000"/>
                </a:solidFill>
                <a:latin typeface="Montserrat"/>
                <a:ea typeface="Montserrat"/>
                <a:cs typeface="Montserrat"/>
                <a:sym typeface="Montserrat"/>
              </a:rPr>
            </a:br>
            <a:endParaRPr sz="2400" b="1"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r>
              <a:rPr lang="en-US" sz="2400" b="1">
                <a:latin typeface="Montserrat"/>
                <a:ea typeface="Montserrat"/>
                <a:cs typeface="Montserrat"/>
                <a:sym typeface="Montserrat"/>
              </a:rPr>
              <a:t>New Skill and Certification Benefits</a:t>
            </a:r>
            <a:br>
              <a:rPr lang="en-US" sz="1600" b="0" i="1" u="none" strike="noStrike" cap="none">
                <a:solidFill>
                  <a:srgbClr val="000000"/>
                </a:solidFill>
                <a:latin typeface="Montserrat"/>
                <a:ea typeface="Montserrat"/>
                <a:cs typeface="Montserrat"/>
                <a:sym typeface="Montserrat"/>
              </a:rPr>
            </a:br>
            <a:endParaRPr sz="1600" b="0" i="1" u="none" strike="noStrike" cap="none">
              <a:solidFill>
                <a:srgbClr val="000000"/>
              </a:solidFill>
              <a:latin typeface="Montserrat"/>
              <a:ea typeface="Montserrat"/>
              <a:cs typeface="Montserrat"/>
              <a:sym typeface="Montserrat"/>
            </a:endParaRPr>
          </a:p>
          <a:p>
            <a:pPr marL="457200" lvl="0"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New Skill/Certification</a:t>
            </a:r>
            <a:endParaRPr sz="1500">
              <a:solidFill>
                <a:srgbClr val="111111"/>
              </a:solidFill>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Know what to look for when buying a home</a:t>
            </a:r>
            <a:endParaRPr sz="1500">
              <a:solidFill>
                <a:srgbClr val="111111"/>
              </a:solidFill>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Know what to fix when selling a home</a:t>
            </a:r>
            <a:endParaRPr sz="1500">
              <a:solidFill>
                <a:srgbClr val="111111"/>
              </a:solidFill>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Help friends and family make good decisions</a:t>
            </a:r>
            <a:endParaRPr sz="1500">
              <a:solidFill>
                <a:srgbClr val="111111"/>
              </a:solidFill>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solidFill>
                  <a:schemeClr val="dk2"/>
                </a:solidFill>
                <a:latin typeface="Montserrat"/>
                <a:ea typeface="Montserrat"/>
                <a:cs typeface="Montserrat"/>
                <a:sym typeface="Montserrat"/>
              </a:rPr>
              <a:t>Know what to fix and when to fix it in your own home</a:t>
            </a:r>
            <a:endParaRPr sz="1500">
              <a:solidFill>
                <a:srgbClr val="11111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r>
              <a:rPr lang="en-US" sz="2400" b="1">
                <a:latin typeface="Montserrat"/>
                <a:ea typeface="Montserrat"/>
                <a:cs typeface="Montserrat"/>
                <a:sym typeface="Montserrat"/>
              </a:rPr>
              <a:t>Supplemental Income</a:t>
            </a:r>
            <a:endParaRPr sz="13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600"/>
              <a:buFont typeface="Arial"/>
              <a:buNone/>
            </a:pPr>
            <a:endParaRPr sz="1600" b="0" i="1" u="none" strike="noStrike" cap="none">
              <a:solidFill>
                <a:srgbClr val="000000"/>
              </a:solidFill>
              <a:latin typeface="Montserrat"/>
              <a:ea typeface="Montserrat"/>
              <a:cs typeface="Montserrat"/>
              <a:sym typeface="Montserrat"/>
            </a:endParaRPr>
          </a:p>
          <a:p>
            <a:pPr marL="457200" lvl="0"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Income of a Home Inspector</a:t>
            </a:r>
            <a:endParaRPr sz="1500">
              <a:solidFill>
                <a:srgbClr val="111111"/>
              </a:solidFill>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Most Home Inspectors will use this profession to supplement their income doing it part time. </a:t>
            </a:r>
            <a:endParaRPr sz="1500">
              <a:solidFill>
                <a:srgbClr val="111111"/>
              </a:solidFill>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Each Home Inspection pays on average $400 </a:t>
            </a:r>
            <a:endParaRPr sz="1500">
              <a:solidFill>
                <a:srgbClr val="111111"/>
              </a:solidFill>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Home Inspections take 2 to 3 hours on average.  </a:t>
            </a:r>
            <a:endParaRPr sz="1500">
              <a:solidFill>
                <a:srgbClr val="111111"/>
              </a:solidFill>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Many Inspectors develop this skill going into retirement, to create new income.</a:t>
            </a:r>
            <a:br>
              <a:rPr lang="en-US" sz="1800" b="0" i="0" u="none" strike="noStrike" cap="none">
                <a:solidFill>
                  <a:srgbClr val="000000"/>
                </a:solidFill>
                <a:latin typeface="Montserrat"/>
                <a:ea typeface="Montserrat"/>
                <a:cs typeface="Montserrat"/>
                <a:sym typeface="Montserrat"/>
              </a:rPr>
            </a:br>
            <a:br>
              <a:rPr lang="en-US" sz="1400" b="0" i="0" u="none" strike="noStrike" cap="none">
                <a:solidFill>
                  <a:srgbClr val="000000"/>
                </a:solidFill>
                <a:latin typeface="Montserrat"/>
                <a:ea typeface="Montserrat"/>
                <a:cs typeface="Montserrat"/>
                <a:sym typeface="Montserrat"/>
              </a:rPr>
            </a:br>
            <a:endParaRPr sz="1400" b="0" i="0" u="none" strike="noStrike" cap="none">
              <a:solidFill>
                <a:srgbClr val="000000"/>
              </a:solidFill>
              <a:latin typeface="Montserrat"/>
              <a:ea typeface="Montserrat"/>
              <a:cs typeface="Montserrat"/>
              <a:sym typeface="Montserrat"/>
            </a:endParaRPr>
          </a:p>
          <a:p>
            <a:pPr marL="9144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Montserrat"/>
              <a:ea typeface="Montserrat"/>
              <a:cs typeface="Montserrat"/>
              <a:sym typeface="Montserrat"/>
            </a:endParaRPr>
          </a:p>
        </p:txBody>
      </p:sp>
      <p:sp>
        <p:nvSpPr>
          <p:cNvPr id="489" name="Google Shape;489;g2655d004c50_1_0"/>
          <p:cNvSpPr txBox="1"/>
          <p:nvPr/>
        </p:nvSpPr>
        <p:spPr>
          <a:xfrm>
            <a:off x="-75" y="324375"/>
            <a:ext cx="3271800" cy="615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Montserrat"/>
              <a:ea typeface="Montserrat"/>
              <a:cs typeface="Montserrat"/>
              <a:sym typeface="Montserrat"/>
            </a:endParaRPr>
          </a:p>
          <a:p>
            <a:pPr marL="0" marR="0" lvl="0" indent="0" algn="ctr" rtl="0">
              <a:lnSpc>
                <a:spcPct val="85000"/>
              </a:lnSpc>
              <a:spcBef>
                <a:spcPts val="0"/>
              </a:spcBef>
              <a:spcAft>
                <a:spcPts val="0"/>
              </a:spcAft>
              <a:buClr>
                <a:srgbClr val="000000"/>
              </a:buClr>
              <a:buSzPts val="2000"/>
              <a:buFont typeface="Arial"/>
              <a:buNone/>
            </a:pPr>
            <a:r>
              <a:rPr lang="en-US" sz="2000" b="1">
                <a:solidFill>
                  <a:schemeClr val="lt1"/>
                </a:solidFill>
                <a:latin typeface="Montserrat"/>
                <a:ea typeface="Montserrat"/>
                <a:cs typeface="Montserrat"/>
                <a:sym typeface="Montserrat"/>
              </a:rPr>
              <a:t>Benefits for Members</a:t>
            </a:r>
            <a:endParaRPr sz="2000" b="1" i="0" u="none" strike="noStrike" cap="none">
              <a:solidFill>
                <a:schemeClr val="lt1"/>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Montserrat"/>
              <a:ea typeface="Montserrat"/>
              <a:cs typeface="Montserrat"/>
              <a:sym typeface="Montserrat"/>
            </a:endParaRPr>
          </a:p>
        </p:txBody>
      </p:sp>
      <p:pic>
        <p:nvPicPr>
          <p:cNvPr id="490" name="Google Shape;490;g2655d004c50_1_0"/>
          <p:cNvPicPr preferRelativeResize="0"/>
          <p:nvPr/>
        </p:nvPicPr>
        <p:blipFill rotWithShape="1">
          <a:blip r:embed="rId3">
            <a:alphaModFix/>
          </a:blip>
          <a:srcRect/>
          <a:stretch/>
        </p:blipFill>
        <p:spPr>
          <a:xfrm>
            <a:off x="866500" y="2711400"/>
            <a:ext cx="3691175" cy="1476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EDEE"/>
        </a:solidFill>
        <a:effectLst/>
      </p:bgPr>
    </p:bg>
    <p:spTree>
      <p:nvGrpSpPr>
        <p:cNvPr id="1" name="Shape 494"/>
        <p:cNvGrpSpPr/>
        <p:nvPr/>
      </p:nvGrpSpPr>
      <p:grpSpPr>
        <a:xfrm>
          <a:off x="0" y="0"/>
          <a:ext cx="0" cy="0"/>
          <a:chOff x="0" y="0"/>
          <a:chExt cx="0" cy="0"/>
        </a:xfrm>
      </p:grpSpPr>
      <p:sp>
        <p:nvSpPr>
          <p:cNvPr id="495" name="Google Shape;495;g31f088ff4f2_0_2"/>
          <p:cNvSpPr/>
          <p:nvPr/>
        </p:nvSpPr>
        <p:spPr>
          <a:xfrm rot="5400000">
            <a:off x="1280324" y="-978225"/>
            <a:ext cx="660000" cy="3220800"/>
          </a:xfrm>
          <a:prstGeom prst="round2SameRect">
            <a:avLst>
              <a:gd name="adj1" fmla="val 16667"/>
              <a:gd name="adj2" fmla="val 0"/>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g31f088ff4f2_0_2"/>
          <p:cNvSpPr/>
          <p:nvPr/>
        </p:nvSpPr>
        <p:spPr>
          <a:xfrm>
            <a:off x="5358975" y="618300"/>
            <a:ext cx="6155400" cy="5993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2400"/>
              <a:buFont typeface="Arial"/>
              <a:buNone/>
            </a:pPr>
            <a:endParaRPr sz="14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br>
              <a:rPr lang="en-US" sz="2400" b="1" i="0" u="none" strike="noStrike" cap="none">
                <a:solidFill>
                  <a:srgbClr val="000000"/>
                </a:solidFill>
                <a:latin typeface="Montserrat"/>
                <a:ea typeface="Montserrat"/>
                <a:cs typeface="Montserrat"/>
                <a:sym typeface="Montserrat"/>
              </a:rPr>
            </a:br>
            <a:endParaRPr sz="2400" b="1"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r>
              <a:rPr lang="en-US" sz="2400" b="1">
                <a:latin typeface="Montserrat"/>
                <a:ea typeface="Montserrat"/>
                <a:cs typeface="Montserrat"/>
                <a:sym typeface="Montserrat"/>
              </a:rPr>
              <a:t>How is Training Delivered? (This will depend on the State)</a:t>
            </a:r>
            <a:br>
              <a:rPr lang="en-US" sz="1600" b="0" i="1" u="none" strike="noStrike" cap="none">
                <a:solidFill>
                  <a:srgbClr val="000000"/>
                </a:solidFill>
                <a:latin typeface="Montserrat"/>
                <a:ea typeface="Montserrat"/>
                <a:cs typeface="Montserrat"/>
                <a:sym typeface="Montserrat"/>
              </a:rPr>
            </a:br>
            <a:endParaRPr sz="1600" b="0" i="1" u="none" strike="noStrike" cap="none">
              <a:solidFill>
                <a:srgbClr val="000000"/>
              </a:solidFill>
              <a:latin typeface="Montserrat"/>
              <a:ea typeface="Montserrat"/>
              <a:cs typeface="Montserrat"/>
              <a:sym typeface="Montserrat"/>
            </a:endParaRPr>
          </a:p>
          <a:p>
            <a:pPr marL="457200" lvl="0"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Online</a:t>
            </a:r>
            <a:endParaRPr sz="1500">
              <a:solidFill>
                <a:srgbClr val="111111"/>
              </a:solidFill>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Entirely Self Paced (24/7 Access Never Expires)</a:t>
            </a:r>
            <a:endParaRPr sz="1500">
              <a:solidFill>
                <a:srgbClr val="111111"/>
              </a:solidFill>
              <a:latin typeface="Montserrat"/>
              <a:ea typeface="Montserrat"/>
              <a:cs typeface="Montserrat"/>
              <a:sym typeface="Montserrat"/>
            </a:endParaRPr>
          </a:p>
          <a:p>
            <a:pPr marL="457200" lvl="0"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Live</a:t>
            </a:r>
            <a:endParaRPr sz="1500">
              <a:solidFill>
                <a:srgbClr val="111111"/>
              </a:solidFill>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Held at a physical location where Classroom or Field Training is performed to meet state requirements.  </a:t>
            </a:r>
            <a:endParaRPr sz="1500">
              <a:solidFill>
                <a:srgbClr val="111111"/>
              </a:solidFill>
              <a:latin typeface="Montserrat"/>
              <a:ea typeface="Montserrat"/>
              <a:cs typeface="Montserrat"/>
              <a:sym typeface="Montserrat"/>
            </a:endParaRPr>
          </a:p>
          <a:p>
            <a:pPr marL="457200" lvl="0"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Virtual Live (Webinar)</a:t>
            </a:r>
            <a:endParaRPr sz="1500">
              <a:solidFill>
                <a:srgbClr val="111111"/>
              </a:solidFill>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In certain states we can perform classroom training via a Webinar format.</a:t>
            </a:r>
            <a:endParaRPr sz="1500">
              <a:solidFill>
                <a:srgbClr val="111111"/>
              </a:solidFill>
              <a:latin typeface="Montserrat"/>
              <a:ea typeface="Montserrat"/>
              <a:cs typeface="Montserrat"/>
              <a:sym typeface="Montserrat"/>
            </a:endParaRPr>
          </a:p>
          <a:p>
            <a:pPr marL="457200" lvl="0"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Hybrid</a:t>
            </a:r>
            <a:endParaRPr sz="1500">
              <a:solidFill>
                <a:srgbClr val="111111"/>
              </a:solidFill>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In some states Online and Live/Virtual training is required. </a:t>
            </a:r>
            <a:endParaRPr sz="1500">
              <a:solidFill>
                <a:srgbClr val="111111"/>
              </a:solidFill>
              <a:latin typeface="Montserrat"/>
              <a:ea typeface="Montserrat"/>
              <a:cs typeface="Montserrat"/>
              <a:sym typeface="Montserrat"/>
            </a:endParaRPr>
          </a:p>
          <a:p>
            <a:pPr marL="457200" lvl="0"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State Requirements</a:t>
            </a:r>
            <a:endParaRPr sz="1500">
              <a:solidFill>
                <a:srgbClr val="111111"/>
              </a:solidFill>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Each state is different in terms of what they require for Home Inspection Education</a:t>
            </a:r>
            <a:endParaRPr sz="1500">
              <a:solidFill>
                <a:srgbClr val="111111"/>
              </a:solidFill>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ICA is approved in 49 of 50 states and has the ability to customize training options in order to fulfill state education requirements.  </a:t>
            </a:r>
            <a:endParaRPr sz="1500">
              <a:solidFill>
                <a:srgbClr val="11111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br>
              <a:rPr lang="en-US" sz="1800" b="0" i="0" u="none" strike="noStrike" cap="none">
                <a:solidFill>
                  <a:srgbClr val="000000"/>
                </a:solidFill>
                <a:latin typeface="Montserrat"/>
                <a:ea typeface="Montserrat"/>
                <a:cs typeface="Montserrat"/>
                <a:sym typeface="Montserrat"/>
              </a:rPr>
            </a:br>
            <a:br>
              <a:rPr lang="en-US" sz="1400" b="0" i="0" u="none" strike="noStrike" cap="none">
                <a:solidFill>
                  <a:srgbClr val="000000"/>
                </a:solidFill>
                <a:latin typeface="Montserrat"/>
                <a:ea typeface="Montserrat"/>
                <a:cs typeface="Montserrat"/>
                <a:sym typeface="Montserrat"/>
              </a:rPr>
            </a:br>
            <a:endParaRPr sz="1400" b="0" i="0" u="none" strike="noStrike" cap="none">
              <a:solidFill>
                <a:srgbClr val="000000"/>
              </a:solidFill>
              <a:latin typeface="Montserrat"/>
              <a:ea typeface="Montserrat"/>
              <a:cs typeface="Montserrat"/>
              <a:sym typeface="Montserrat"/>
            </a:endParaRPr>
          </a:p>
          <a:p>
            <a:pPr marL="9144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Montserrat"/>
              <a:ea typeface="Montserrat"/>
              <a:cs typeface="Montserrat"/>
              <a:sym typeface="Montserrat"/>
            </a:endParaRPr>
          </a:p>
        </p:txBody>
      </p:sp>
      <p:sp>
        <p:nvSpPr>
          <p:cNvPr id="497" name="Google Shape;497;g31f088ff4f2_0_2"/>
          <p:cNvSpPr txBox="1"/>
          <p:nvPr/>
        </p:nvSpPr>
        <p:spPr>
          <a:xfrm>
            <a:off x="-75" y="324375"/>
            <a:ext cx="3271800" cy="615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Montserrat"/>
              <a:ea typeface="Montserrat"/>
              <a:cs typeface="Montserrat"/>
              <a:sym typeface="Montserrat"/>
            </a:endParaRPr>
          </a:p>
          <a:p>
            <a:pPr marL="0" marR="0" lvl="0" indent="0" algn="ctr" rtl="0">
              <a:lnSpc>
                <a:spcPct val="85000"/>
              </a:lnSpc>
              <a:spcBef>
                <a:spcPts val="0"/>
              </a:spcBef>
              <a:spcAft>
                <a:spcPts val="0"/>
              </a:spcAft>
              <a:buClr>
                <a:srgbClr val="000000"/>
              </a:buClr>
              <a:buSzPts val="2000"/>
              <a:buFont typeface="Arial"/>
              <a:buNone/>
            </a:pPr>
            <a:r>
              <a:rPr lang="en-US" sz="2000" b="1">
                <a:solidFill>
                  <a:schemeClr val="lt1"/>
                </a:solidFill>
                <a:latin typeface="Montserrat"/>
                <a:ea typeface="Montserrat"/>
                <a:cs typeface="Montserrat"/>
                <a:sym typeface="Montserrat"/>
              </a:rPr>
              <a:t>Training Delivery</a:t>
            </a:r>
            <a:endParaRPr sz="2000" b="1" i="0" u="none" strike="noStrike" cap="none">
              <a:solidFill>
                <a:schemeClr val="lt1"/>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Montserrat"/>
              <a:ea typeface="Montserrat"/>
              <a:cs typeface="Montserrat"/>
              <a:sym typeface="Montserrat"/>
            </a:endParaRPr>
          </a:p>
        </p:txBody>
      </p:sp>
      <p:pic>
        <p:nvPicPr>
          <p:cNvPr id="498" name="Google Shape;498;g31f088ff4f2_0_2"/>
          <p:cNvPicPr preferRelativeResize="0"/>
          <p:nvPr/>
        </p:nvPicPr>
        <p:blipFill rotWithShape="1">
          <a:blip r:embed="rId3">
            <a:alphaModFix/>
          </a:blip>
          <a:srcRect/>
          <a:stretch/>
        </p:blipFill>
        <p:spPr>
          <a:xfrm>
            <a:off x="866500" y="2711400"/>
            <a:ext cx="3691175" cy="1476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EDEE"/>
        </a:solidFill>
        <a:effectLst/>
      </p:bgPr>
    </p:bg>
    <p:spTree>
      <p:nvGrpSpPr>
        <p:cNvPr id="1" name="Shape 502"/>
        <p:cNvGrpSpPr/>
        <p:nvPr/>
      </p:nvGrpSpPr>
      <p:grpSpPr>
        <a:xfrm>
          <a:off x="0" y="0"/>
          <a:ext cx="0" cy="0"/>
          <a:chOff x="0" y="0"/>
          <a:chExt cx="0" cy="0"/>
        </a:xfrm>
      </p:grpSpPr>
      <p:sp>
        <p:nvSpPr>
          <p:cNvPr id="503" name="Google Shape;503;g31f088ff4f2_0_16"/>
          <p:cNvSpPr/>
          <p:nvPr/>
        </p:nvSpPr>
        <p:spPr>
          <a:xfrm rot="5400000">
            <a:off x="1280324" y="-978225"/>
            <a:ext cx="660000" cy="3220800"/>
          </a:xfrm>
          <a:prstGeom prst="round2SameRect">
            <a:avLst>
              <a:gd name="adj1" fmla="val 16667"/>
              <a:gd name="adj2" fmla="val 0"/>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g31f088ff4f2_0_16"/>
          <p:cNvSpPr/>
          <p:nvPr/>
        </p:nvSpPr>
        <p:spPr>
          <a:xfrm>
            <a:off x="5358975" y="618300"/>
            <a:ext cx="6155400" cy="5993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2400"/>
              <a:buFont typeface="Arial"/>
              <a:buNone/>
            </a:pPr>
            <a:endParaRPr sz="14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br>
              <a:rPr lang="en-US" sz="2400" b="1" i="0" u="none" strike="noStrike" cap="none">
                <a:solidFill>
                  <a:srgbClr val="000000"/>
                </a:solidFill>
                <a:latin typeface="Montserrat"/>
                <a:ea typeface="Montserrat"/>
                <a:cs typeface="Montserrat"/>
                <a:sym typeface="Montserrat"/>
              </a:rPr>
            </a:br>
            <a:endParaRPr sz="2400" b="1"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r>
              <a:rPr lang="en-US" sz="2400" b="1">
                <a:latin typeface="Montserrat"/>
                <a:ea typeface="Montserrat"/>
                <a:cs typeface="Montserrat"/>
                <a:sym typeface="Montserrat"/>
              </a:rPr>
              <a:t>Custom Live Training Options</a:t>
            </a:r>
            <a:br>
              <a:rPr lang="en-US" sz="1600" b="0" i="1" u="none" strike="noStrike" cap="none">
                <a:solidFill>
                  <a:srgbClr val="000000"/>
                </a:solidFill>
                <a:latin typeface="Montserrat"/>
                <a:ea typeface="Montserrat"/>
                <a:cs typeface="Montserrat"/>
                <a:sym typeface="Montserrat"/>
              </a:rPr>
            </a:br>
            <a:endParaRPr sz="1600" b="0" i="1" u="none" strike="noStrike" cap="none">
              <a:solidFill>
                <a:srgbClr val="000000"/>
              </a:solidFill>
              <a:latin typeface="Montserrat"/>
              <a:ea typeface="Montserrat"/>
              <a:cs typeface="Montserrat"/>
              <a:sym typeface="Montserrat"/>
            </a:endParaRPr>
          </a:p>
          <a:p>
            <a:pPr marL="457200" lvl="0"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ICD Members attending our live classes scheduled for retail customers</a:t>
            </a:r>
            <a:endParaRPr sz="1500">
              <a:solidFill>
                <a:srgbClr val="111111"/>
              </a:solidFill>
              <a:latin typeface="Montserrat"/>
              <a:ea typeface="Montserrat"/>
              <a:cs typeface="Montserrat"/>
              <a:sym typeface="Montserrat"/>
            </a:endParaRPr>
          </a:p>
          <a:p>
            <a:pPr marL="457200" lvl="0"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Private Live Classes at your plant</a:t>
            </a:r>
            <a:endParaRPr sz="1500">
              <a:solidFill>
                <a:srgbClr val="111111"/>
              </a:solidFill>
              <a:latin typeface="Montserrat"/>
              <a:ea typeface="Montserrat"/>
              <a:cs typeface="Montserrat"/>
              <a:sym typeface="Montserrat"/>
            </a:endParaRPr>
          </a:p>
          <a:p>
            <a:pPr marL="457200" lvl="0"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Schedule customized to accommodate all members and shifts</a:t>
            </a:r>
            <a:endParaRPr sz="1500">
              <a:solidFill>
                <a:srgbClr val="111111"/>
              </a:solidFill>
              <a:latin typeface="Montserrat"/>
              <a:ea typeface="Montserrat"/>
              <a:cs typeface="Montserrat"/>
              <a:sym typeface="Montserrat"/>
            </a:endParaRPr>
          </a:p>
          <a:p>
            <a:pPr marL="457200" lvl="0"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Live training classes in states where it is not required</a:t>
            </a:r>
            <a:endParaRPr sz="1500">
              <a:solidFill>
                <a:srgbClr val="11111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r>
              <a:rPr lang="en-US" sz="2400" b="1">
                <a:latin typeface="Montserrat"/>
                <a:ea typeface="Montserrat"/>
                <a:cs typeface="Montserrat"/>
                <a:sym typeface="Montserrat"/>
              </a:rPr>
              <a:t>Flexible Pricing Options</a:t>
            </a:r>
            <a:endParaRPr sz="13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600"/>
              <a:buFont typeface="Arial"/>
              <a:buNone/>
            </a:pPr>
            <a:endParaRPr sz="1600" b="0" i="1" u="none" strike="noStrike" cap="none">
              <a:solidFill>
                <a:srgbClr val="000000"/>
              </a:solidFill>
              <a:latin typeface="Montserrat"/>
              <a:ea typeface="Montserrat"/>
              <a:cs typeface="Montserrat"/>
              <a:sym typeface="Montserrat"/>
            </a:endParaRPr>
          </a:p>
          <a:p>
            <a:pPr marL="457200" lvl="0" indent="-323850" algn="l" rtl="0">
              <a:spcBef>
                <a:spcPts val="0"/>
              </a:spcBef>
              <a:spcAft>
                <a:spcPts val="0"/>
              </a:spcAft>
              <a:buClr>
                <a:srgbClr val="111111"/>
              </a:buClr>
              <a:buSzPts val="1500"/>
              <a:buFont typeface="Montserrat"/>
              <a:buChar char="●"/>
            </a:pPr>
            <a:r>
              <a:rPr lang="en-US" sz="1500">
                <a:solidFill>
                  <a:srgbClr val="111111"/>
                </a:solidFill>
                <a:latin typeface="Montserrat"/>
                <a:ea typeface="Montserrat"/>
                <a:cs typeface="Montserrat"/>
                <a:sym typeface="Montserrat"/>
              </a:rPr>
              <a:t>If ICA retail pricing is too high call us!</a:t>
            </a:r>
            <a:endParaRPr sz="1500">
              <a:solidFill>
                <a:srgbClr val="111111"/>
              </a:solidFill>
              <a:latin typeface="Montserrat"/>
              <a:ea typeface="Montserrat"/>
              <a:cs typeface="Montserrat"/>
              <a:sym typeface="Montserrat"/>
            </a:endParaRPr>
          </a:p>
          <a:p>
            <a:pPr marL="914400" lvl="1" indent="-304800" algn="l" rtl="0">
              <a:spcBef>
                <a:spcPts val="0"/>
              </a:spcBef>
              <a:spcAft>
                <a:spcPts val="0"/>
              </a:spcAft>
              <a:buClr>
                <a:srgbClr val="111111"/>
              </a:buClr>
              <a:buSzPts val="1200"/>
              <a:buFont typeface="Montserrat"/>
              <a:buChar char="•"/>
            </a:pPr>
            <a:r>
              <a:rPr lang="en-US" sz="1500">
                <a:latin typeface="Montserrat"/>
                <a:ea typeface="Montserrat"/>
                <a:cs typeface="Montserrat"/>
                <a:sym typeface="Montserrat"/>
              </a:rPr>
              <a:t>Each state is different in terms of their required education. </a:t>
            </a:r>
            <a:endParaRPr sz="1500">
              <a:latin typeface="Montserrat"/>
              <a:ea typeface="Montserrat"/>
              <a:cs typeface="Montserrat"/>
              <a:sym typeface="Montserrat"/>
            </a:endParaRPr>
          </a:p>
          <a:p>
            <a:pPr marL="914400" lvl="1" indent="-323850" algn="l" rtl="0">
              <a:spcBef>
                <a:spcPts val="0"/>
              </a:spcBef>
              <a:spcAft>
                <a:spcPts val="0"/>
              </a:spcAft>
              <a:buClr>
                <a:srgbClr val="111111"/>
              </a:buClr>
              <a:buSzPts val="1500"/>
              <a:buFont typeface="Montserrat"/>
              <a:buChar char="•"/>
            </a:pPr>
            <a:r>
              <a:rPr lang="en-US" sz="1500">
                <a:latin typeface="Montserrat"/>
                <a:ea typeface="Montserrat"/>
                <a:cs typeface="Montserrat"/>
                <a:sym typeface="Montserrat"/>
              </a:rPr>
              <a:t>We will work with every plant to identify a plan to make our course available for ICD members that fits their schedule and education benefits.  </a:t>
            </a:r>
            <a:br>
              <a:rPr lang="en-US" sz="1800" b="0" i="0" u="none" strike="noStrike" cap="none">
                <a:solidFill>
                  <a:srgbClr val="000000"/>
                </a:solidFill>
                <a:latin typeface="Montserrat"/>
                <a:ea typeface="Montserrat"/>
                <a:cs typeface="Montserrat"/>
                <a:sym typeface="Montserrat"/>
              </a:rPr>
            </a:br>
            <a:br>
              <a:rPr lang="en-US" sz="1400" b="0" i="0" u="none" strike="noStrike" cap="none">
                <a:solidFill>
                  <a:srgbClr val="000000"/>
                </a:solidFill>
                <a:latin typeface="Montserrat"/>
                <a:ea typeface="Montserrat"/>
                <a:cs typeface="Montserrat"/>
                <a:sym typeface="Montserrat"/>
              </a:rPr>
            </a:br>
            <a:endParaRPr sz="1400" b="0" i="0" u="none" strike="noStrike" cap="none">
              <a:solidFill>
                <a:srgbClr val="000000"/>
              </a:solidFill>
              <a:latin typeface="Montserrat"/>
              <a:ea typeface="Montserrat"/>
              <a:cs typeface="Montserrat"/>
              <a:sym typeface="Montserrat"/>
            </a:endParaRPr>
          </a:p>
          <a:p>
            <a:pPr marL="9144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Montserrat"/>
              <a:ea typeface="Montserrat"/>
              <a:cs typeface="Montserrat"/>
              <a:sym typeface="Montserrat"/>
            </a:endParaRPr>
          </a:p>
        </p:txBody>
      </p:sp>
      <p:sp>
        <p:nvSpPr>
          <p:cNvPr id="505" name="Google Shape;505;g31f088ff4f2_0_16"/>
          <p:cNvSpPr txBox="1"/>
          <p:nvPr/>
        </p:nvSpPr>
        <p:spPr>
          <a:xfrm>
            <a:off x="-75" y="324375"/>
            <a:ext cx="3220800" cy="615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Montserrat"/>
              <a:ea typeface="Montserrat"/>
              <a:cs typeface="Montserrat"/>
              <a:sym typeface="Montserrat"/>
            </a:endParaRPr>
          </a:p>
          <a:p>
            <a:pPr marL="0" marR="0" lvl="0" indent="0" algn="ctr" rtl="0">
              <a:lnSpc>
                <a:spcPct val="85000"/>
              </a:lnSpc>
              <a:spcBef>
                <a:spcPts val="0"/>
              </a:spcBef>
              <a:spcAft>
                <a:spcPts val="0"/>
              </a:spcAft>
              <a:buClr>
                <a:srgbClr val="000000"/>
              </a:buClr>
              <a:buSzPts val="2000"/>
              <a:buFont typeface="Arial"/>
              <a:buNone/>
            </a:pPr>
            <a:r>
              <a:rPr lang="en-US" sz="2000" b="1">
                <a:solidFill>
                  <a:schemeClr val="lt1"/>
                </a:solidFill>
                <a:latin typeface="Montserrat"/>
                <a:ea typeface="Montserrat"/>
                <a:cs typeface="Montserrat"/>
                <a:sym typeface="Montserrat"/>
              </a:rPr>
              <a:t>Custom Training Options</a:t>
            </a:r>
            <a:endParaRPr sz="2000" b="1" i="0" u="none" strike="noStrike" cap="none">
              <a:solidFill>
                <a:schemeClr val="lt1"/>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Montserrat"/>
              <a:ea typeface="Montserrat"/>
              <a:cs typeface="Montserrat"/>
              <a:sym typeface="Montserrat"/>
            </a:endParaRPr>
          </a:p>
        </p:txBody>
      </p:sp>
      <p:pic>
        <p:nvPicPr>
          <p:cNvPr id="506" name="Google Shape;506;g31f088ff4f2_0_16"/>
          <p:cNvPicPr preferRelativeResize="0"/>
          <p:nvPr/>
        </p:nvPicPr>
        <p:blipFill rotWithShape="1">
          <a:blip r:embed="rId3">
            <a:alphaModFix/>
          </a:blip>
          <a:srcRect/>
          <a:stretch/>
        </p:blipFill>
        <p:spPr>
          <a:xfrm>
            <a:off x="866500" y="2711400"/>
            <a:ext cx="3691175" cy="1476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EDEE"/>
        </a:solidFill>
        <a:effectLst/>
      </p:bgPr>
    </p:bg>
    <p:spTree>
      <p:nvGrpSpPr>
        <p:cNvPr id="1" name="Shape 510"/>
        <p:cNvGrpSpPr/>
        <p:nvPr/>
      </p:nvGrpSpPr>
      <p:grpSpPr>
        <a:xfrm>
          <a:off x="0" y="0"/>
          <a:ext cx="0" cy="0"/>
          <a:chOff x="0" y="0"/>
          <a:chExt cx="0" cy="0"/>
        </a:xfrm>
      </p:grpSpPr>
      <p:sp>
        <p:nvSpPr>
          <p:cNvPr id="511" name="Google Shape;511;g2655d004c50_1_280"/>
          <p:cNvSpPr txBox="1"/>
          <p:nvPr/>
        </p:nvSpPr>
        <p:spPr>
          <a:xfrm>
            <a:off x="7325500" y="2646725"/>
            <a:ext cx="4438800" cy="218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1900" u="sng">
                <a:solidFill>
                  <a:schemeClr val="hlink"/>
                </a:solidFill>
                <a:latin typeface="Montserrat SemiBold"/>
                <a:ea typeface="Montserrat SemiBold"/>
                <a:cs typeface="Montserrat SemiBold"/>
                <a:sym typeface="Montserrat SemiBold"/>
                <a:hlinkClick r:id="rId3"/>
              </a:rPr>
              <a:t>jim@icaschool.com</a:t>
            </a:r>
            <a:endParaRPr sz="1900">
              <a:solidFill>
                <a:srgbClr val="434343"/>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800"/>
              <a:buFont typeface="Arial"/>
              <a:buNone/>
            </a:pPr>
            <a:r>
              <a:rPr lang="en-US" sz="1900">
                <a:solidFill>
                  <a:srgbClr val="434343"/>
                </a:solidFill>
                <a:latin typeface="Montserrat SemiBold"/>
                <a:ea typeface="Montserrat SemiBold"/>
                <a:cs typeface="Montserrat SemiBold"/>
                <a:sym typeface="Montserrat SemiBold"/>
              </a:rPr>
              <a:t>Business Development</a:t>
            </a:r>
            <a:endParaRPr sz="1900">
              <a:solidFill>
                <a:srgbClr val="434343"/>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800"/>
              <a:buFont typeface="Arial"/>
              <a:buNone/>
            </a:pPr>
            <a:endParaRPr sz="1900">
              <a:solidFill>
                <a:srgbClr val="434343"/>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800"/>
              <a:buFont typeface="Arial"/>
              <a:buNone/>
            </a:pPr>
            <a:r>
              <a:rPr lang="en-US" sz="1900" b="0" i="0" u="none" strike="noStrike" cap="none">
                <a:solidFill>
                  <a:srgbClr val="434343"/>
                </a:solidFill>
                <a:latin typeface="Montserrat SemiBold"/>
                <a:ea typeface="Montserrat SemiBold"/>
                <a:cs typeface="Montserrat SemiBold"/>
                <a:sym typeface="Montserrat SemiBold"/>
              </a:rPr>
              <a:t>Matthewb@edcet.com</a:t>
            </a:r>
            <a:endParaRPr sz="1900" b="0" i="0" u="none" strike="noStrike" cap="none">
              <a:solidFill>
                <a:srgbClr val="434343"/>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000"/>
              <a:buFont typeface="Arial"/>
              <a:buNone/>
            </a:pPr>
            <a:r>
              <a:rPr lang="en-US" sz="1600">
                <a:solidFill>
                  <a:srgbClr val="666666"/>
                </a:solidFill>
                <a:latin typeface="Montserrat Medium"/>
                <a:ea typeface="Montserrat Medium"/>
                <a:cs typeface="Montserrat Medium"/>
                <a:sym typeface="Montserrat Medium"/>
              </a:rPr>
              <a:t>Director ICA</a:t>
            </a:r>
            <a:endParaRPr sz="1600" b="0" i="0" u="none" strike="noStrike" cap="none">
              <a:solidFill>
                <a:srgbClr val="666666"/>
              </a:solidFill>
              <a:latin typeface="Montserrat Medium"/>
              <a:ea typeface="Montserrat Medium"/>
              <a:cs typeface="Montserrat Medium"/>
              <a:sym typeface="Montserrat Medium"/>
            </a:endParaRPr>
          </a:p>
          <a:p>
            <a:pPr marL="0" marR="0" lvl="0" indent="0" algn="l" rtl="0">
              <a:lnSpc>
                <a:spcPct val="100000"/>
              </a:lnSpc>
              <a:spcBef>
                <a:spcPts val="0"/>
              </a:spcBef>
              <a:spcAft>
                <a:spcPts val="0"/>
              </a:spcAft>
              <a:buClr>
                <a:srgbClr val="000000"/>
              </a:buClr>
              <a:buSzPts val="2000"/>
              <a:buFont typeface="Arial"/>
              <a:buNone/>
            </a:pPr>
            <a:endParaRPr sz="1900" b="0" i="0" u="none" strike="noStrike" cap="none">
              <a:solidFill>
                <a:srgbClr val="666666"/>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800"/>
              <a:buFont typeface="Arial"/>
              <a:buNone/>
            </a:pPr>
            <a:endParaRPr sz="1900" b="0" i="0" u="none" strike="noStrike" cap="none">
              <a:solidFill>
                <a:srgbClr val="1A1A1A"/>
              </a:solidFill>
              <a:latin typeface="Montserrat SemiBold"/>
              <a:ea typeface="Montserrat SemiBold"/>
              <a:cs typeface="Montserrat SemiBold"/>
              <a:sym typeface="Montserrat SemiBold"/>
            </a:endParaRPr>
          </a:p>
        </p:txBody>
      </p:sp>
      <p:sp>
        <p:nvSpPr>
          <p:cNvPr id="512" name="Google Shape;512;g2655d004c50_1_280"/>
          <p:cNvSpPr/>
          <p:nvPr/>
        </p:nvSpPr>
        <p:spPr>
          <a:xfrm>
            <a:off x="841400" y="917063"/>
            <a:ext cx="6009000" cy="5023875"/>
          </a:xfrm>
          <a:prstGeom prst="flowChartProcess">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g2655d004c50_1_280"/>
          <p:cNvSpPr txBox="1"/>
          <p:nvPr/>
        </p:nvSpPr>
        <p:spPr>
          <a:xfrm>
            <a:off x="2426450" y="1095338"/>
            <a:ext cx="2838900" cy="873300"/>
          </a:xfrm>
          <a:prstGeom prst="rect">
            <a:avLst/>
          </a:prstGeom>
          <a:noFill/>
          <a:ln>
            <a:noFill/>
          </a:ln>
        </p:spPr>
        <p:txBody>
          <a:bodyPr spcFirstLastPara="1" wrap="square" lIns="121875" tIns="121875" rIns="121875" bIns="121875" anchor="t" anchorCtr="0">
            <a:normAutofit fontScale="92500"/>
          </a:bodyPr>
          <a:lstStyle/>
          <a:p>
            <a:pPr marL="0" marR="0" lvl="0" indent="0" algn="l" rtl="0">
              <a:lnSpc>
                <a:spcPct val="100000"/>
              </a:lnSpc>
              <a:spcBef>
                <a:spcPts val="0"/>
              </a:spcBef>
              <a:spcAft>
                <a:spcPts val="0"/>
              </a:spcAft>
              <a:buClr>
                <a:srgbClr val="000000"/>
              </a:buClr>
              <a:buSzPct val="100000"/>
              <a:buFont typeface="Arial"/>
              <a:buNone/>
            </a:pPr>
            <a:r>
              <a:rPr lang="en-US" sz="3709" b="1" i="0" u="none" strike="noStrike" cap="none">
                <a:solidFill>
                  <a:srgbClr val="FFFFFF"/>
                </a:solidFill>
                <a:latin typeface="Montserrat"/>
                <a:ea typeface="Montserrat"/>
                <a:cs typeface="Montserrat"/>
                <a:sym typeface="Montserrat"/>
              </a:rPr>
              <a:t>Thank You</a:t>
            </a:r>
            <a:r>
              <a:rPr lang="en-US" sz="4160" b="1" i="0" u="none" strike="noStrike" cap="none">
                <a:solidFill>
                  <a:srgbClr val="FFFFFF"/>
                </a:solidFill>
                <a:latin typeface="Montserrat"/>
                <a:ea typeface="Montserrat"/>
                <a:cs typeface="Montserrat"/>
                <a:sym typeface="Montserrat"/>
              </a:rPr>
              <a:t>!</a:t>
            </a:r>
            <a:endParaRPr sz="4160" b="1" i="0" u="none" strike="noStrike" cap="none">
              <a:solidFill>
                <a:srgbClr val="FFFFFF"/>
              </a:solidFill>
              <a:latin typeface="Montserrat"/>
              <a:ea typeface="Montserrat"/>
              <a:cs typeface="Montserrat"/>
              <a:sym typeface="Montserrat"/>
            </a:endParaRPr>
          </a:p>
        </p:txBody>
      </p:sp>
      <p:pic>
        <p:nvPicPr>
          <p:cNvPr id="514" name="Google Shape;514;g2655d004c50_1_280"/>
          <p:cNvPicPr preferRelativeResize="0"/>
          <p:nvPr/>
        </p:nvPicPr>
        <p:blipFill rotWithShape="1">
          <a:blip r:embed="rId4">
            <a:alphaModFix/>
          </a:blip>
          <a:srcRect/>
          <a:stretch/>
        </p:blipFill>
        <p:spPr>
          <a:xfrm>
            <a:off x="1830329" y="2072975"/>
            <a:ext cx="4031150" cy="2962200"/>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line">
  <a:themeElements>
    <a:clrScheme name="Streamline">
      <a:dk1>
        <a:srgbClr val="1C5970"/>
      </a:dk1>
      <a:lt1>
        <a:srgbClr val="FFFFFF"/>
      </a:lt1>
      <a:dk2>
        <a:srgbClr val="1A1A1A"/>
      </a:dk2>
      <a:lt2>
        <a:srgbClr val="E9EDEE"/>
      </a:lt2>
      <a:accent1>
        <a:srgbClr val="3F3F3F"/>
      </a:accent1>
      <a:accent2>
        <a:srgbClr val="F68F31"/>
      </a:accent2>
      <a:accent3>
        <a:srgbClr val="FFCB65"/>
      </a:accent3>
      <a:accent4>
        <a:srgbClr val="36B0DD"/>
      </a:accent4>
      <a:accent5>
        <a:srgbClr val="3F3F3F"/>
      </a:accent5>
      <a:accent6>
        <a:srgbClr val="8A183E"/>
      </a:accent6>
      <a:hlink>
        <a:srgbClr val="36B0DD"/>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reamline">
  <a:themeElements>
    <a:clrScheme name="Streamline">
      <a:dk1>
        <a:srgbClr val="1C5970"/>
      </a:dk1>
      <a:lt1>
        <a:srgbClr val="FFFFFF"/>
      </a:lt1>
      <a:dk2>
        <a:srgbClr val="1A1A1A"/>
      </a:dk2>
      <a:lt2>
        <a:srgbClr val="E9EDEE"/>
      </a:lt2>
      <a:accent1>
        <a:srgbClr val="3F3F3F"/>
      </a:accent1>
      <a:accent2>
        <a:srgbClr val="F68F31"/>
      </a:accent2>
      <a:accent3>
        <a:srgbClr val="FFCB65"/>
      </a:accent3>
      <a:accent4>
        <a:srgbClr val="36B0DD"/>
      </a:accent4>
      <a:accent5>
        <a:srgbClr val="3F3F3F"/>
      </a:accent5>
      <a:accent6>
        <a:srgbClr val="8A183E"/>
      </a:accent6>
      <a:hlink>
        <a:srgbClr val="36B0DD"/>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431</Words>
  <Application>Microsoft Office PowerPoint</Application>
  <PresentationFormat>Widescreen</PresentationFormat>
  <Paragraphs>67</Paragraphs>
  <Slides>7</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vt:i4>
      </vt:variant>
    </vt:vector>
  </HeadingPairs>
  <TitlesOfParts>
    <vt:vector size="20" baseType="lpstr">
      <vt:lpstr>Montserrat</vt:lpstr>
      <vt:lpstr>Roboto</vt:lpstr>
      <vt:lpstr>Montserrat Medium</vt:lpstr>
      <vt:lpstr>Arial</vt:lpstr>
      <vt:lpstr>Calibri</vt:lpstr>
      <vt:lpstr>Cabin</vt:lpstr>
      <vt:lpstr>Raleway</vt:lpstr>
      <vt:lpstr>Lato</vt:lpstr>
      <vt:lpstr>Montserrat SemiBold</vt:lpstr>
      <vt:lpstr>Rubik</vt:lpstr>
      <vt:lpstr>1_Office Theme</vt:lpstr>
      <vt:lpstr>Streamline</vt:lpstr>
      <vt:lpstr>Streamline</vt:lpstr>
      <vt:lpstr>PowerPoint Presentation</vt:lpstr>
      <vt:lpstr>PowerPoint Presentation</vt:lpstr>
      <vt:lpstr>Who we are and What we Do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Denise Henderson</dc:creator>
  <cp:lastModifiedBy>Matthew Barlow</cp:lastModifiedBy>
  <cp:revision>1</cp:revision>
  <dcterms:created xsi:type="dcterms:W3CDTF">2023-08-04T16:17:10Z</dcterms:created>
  <dcterms:modified xsi:type="dcterms:W3CDTF">2025-06-10T16:27:35Z</dcterms:modified>
</cp:coreProperties>
</file>