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9" r:id="rId17"/>
    <p:sldId id="271" r:id="rId18"/>
    <p:sldId id="277" r:id="rId19"/>
    <p:sldId id="272" r:id="rId20"/>
    <p:sldId id="278" r:id="rId21"/>
    <p:sldId id="275" r:id="rId22"/>
    <p:sldId id="280"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147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6T16:01:29.965"/>
    </inkml:context>
    <inkml:brush xml:id="br0">
      <inkml:brushProperty name="width" value="0.035" units="cm"/>
      <inkml:brushProperty name="height" value="0.035" units="cm"/>
    </inkml:brush>
  </inkml:definitions>
  <inkml:trace contextRef="#ctx0" brushRef="#br0">1 44 24575,'0'-7'0,"7"-3"0,16 1 0,11 2 0,7 2 0,4 2 0,0 1 0,0 1 0,-7 1-8191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6T16:05:50.193"/>
    </inkml:context>
    <inkml:brush xml:id="br0">
      <inkml:brushProperty name="width" value="0.035" units="cm"/>
      <inkml:brushProperty name="height" value="0.035" units="cm"/>
    </inkml:brush>
  </inkml:definitions>
  <inkml:trace contextRef="#ctx0" brushRef="#br0">0 0 23706,'5001'0'0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6T16:06:00.553"/>
    </inkml:context>
    <inkml:brush xml:id="br0">
      <inkml:brushProperty name="width" value="0.035" units="cm"/>
      <inkml:brushProperty name="height" value="0.035" units="cm"/>
    </inkml:brush>
  </inkml:definitions>
  <inkml:trace contextRef="#ctx0" brushRef="#br0">538 1027 24575,'68'1'0,"190"-9"0,-223 4 0,-1-2 0,1-1 0,-1-1 0,-1-2 0,47-20 0,-34 9 0,-26 14 0,-1-1 0,-1 0 0,1-2 0,-1 0 0,-1-2 0,0 0 0,-1 0 0,23-23 0,-22 15 0,-2 0 0,0 0 0,-1-2 0,-1 1 0,-1-2 0,-1 0 0,-1 0 0,-1-1 0,-1 0 0,8-39 0,-13 47 0,-1 0 0,0-1 0,-2 1 0,1 0 0,-2-1 0,0 1 0,-1 0 0,-1 0 0,0 0 0,-1 0 0,-1 1 0,0-1 0,-1 1 0,-1 0 0,-1 1 0,0-1 0,-14-19 0,17 28 0,-1 0 0,1 1 0,-1 0 0,0 0 0,0 0 0,0 0 0,-1 1 0,0 0 0,1 0 0,-1 1 0,-13-4 0,-3 0 0,0 2 0,-36-4 0,39 7 0,-1-1 0,1-1 0,1 0 0,-23-9 0,-19-16 0,43 20 0,1 0 0,-2 1 0,1 1 0,-1 1 0,-37-8 0,-134-9 0,-227 0 0,398 23 0,-4 0 0,1 0 0,-1 2 0,0 0 0,-39 10 0,55-10 0,1 0 0,0 1 0,0 0 0,0 0 0,1 0 0,-1 0 0,1 1 0,-1 0 0,1 0 0,1 1 0,-1-1 0,0 1 0,1 0 0,0 0 0,0 1 0,1-1 0,-1 1 0,1 0 0,1 0 0,-1 0 0,-2 8 0,2-2 0,0 0 0,1 0 0,0 1 0,1-1 0,1 0 0,0 1 0,0-1 0,1 0 0,4 20 0,5 9 0,23 59 0,-2-7 0,-14-42 0,2 0 0,3-2 0,2 0 0,2-2 0,60 85 0,-73-115 14,1-1-1,0 0 0,1-1 0,1 0 1,1-1-1,0-1 0,0 0 1,23 11-1,-10-8-310,1-2 0,1-1 0,0-2 0,46 11 0,-33-12-6529</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6T16:06:05.694"/>
    </inkml:context>
    <inkml:brush xml:id="br0">
      <inkml:brushProperty name="width" value="0.035" units="cm"/>
      <inkml:brushProperty name="height" value="0.035" units="cm"/>
    </inkml:brush>
  </inkml:definitions>
  <inkml:trace contextRef="#ctx0" brushRef="#br0">0 0 24575,'984'0'-1365,"-948"0"-5461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6T16:06:08.617"/>
    </inkml:context>
    <inkml:brush xml:id="br0">
      <inkml:brushProperty name="width" value="0.035" units="cm"/>
      <inkml:brushProperty name="height" value="0.035" units="cm"/>
    </inkml:brush>
  </inkml:definitions>
  <inkml:trace contextRef="#ctx0" brushRef="#br0">0 0 21389,'1229'0'0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6T16:06:13.926"/>
    </inkml:context>
    <inkml:brush xml:id="br0">
      <inkml:brushProperty name="width" value="0.035" units="cm"/>
      <inkml:brushProperty name="height" value="0.035" units="cm"/>
    </inkml:brush>
  </inkml:definitions>
  <inkml:trace contextRef="#ctx0" brushRef="#br0">0 0 23280,'777'40'0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6T16:06:15.171"/>
    </inkml:context>
    <inkml:brush xml:id="br0">
      <inkml:brushProperty name="width" value="0.035" units="cm"/>
      <inkml:brushProperty name="height" value="0.035" units="cm"/>
    </inkml:brush>
  </inkml:definitions>
  <inkml:trace contextRef="#ctx0" brushRef="#br0">111 0 24575,'-7'0'0,"-9"0"0,-9 0 0,-8 0 0,3 0-8191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6T16:06:28.179"/>
    </inkml:context>
    <inkml:brush xml:id="br0">
      <inkml:brushProperty name="width" value="0.035" units="cm"/>
      <inkml:brushProperty name="height" value="0.035" units="cm"/>
    </inkml:brush>
  </inkml:definitions>
  <inkml:trace contextRef="#ctx0" brushRef="#br0">0 40 24309,'2579'-40'0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6T22:28:32.161"/>
    </inkml:context>
    <inkml:brush xml:id="br0">
      <inkml:brushProperty name="width" value="0.035" units="cm"/>
      <inkml:brushProperty name="height" value="0.035" units="cm"/>
    </inkml:brush>
  </inkml:definitions>
  <inkml:trace contextRef="#ctx0" brushRef="#br0">1 1 24575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6T16:01:31.503"/>
    </inkml:context>
    <inkml:brush xml:id="br0">
      <inkml:brushProperty name="width" value="0.035" units="cm"/>
      <inkml:brushProperty name="height" value="0.035" units="cm"/>
    </inkml:brush>
  </inkml:definitions>
  <inkml:trace contextRef="#ctx0" brushRef="#br0">1 1 24575,'6'0'0,"11"0"0,8 0 0,7 0 0,5 0 0,3 0 0,2 0 0,1 0 0,-8 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6T16:01:35.670"/>
    </inkml:context>
    <inkml:brush xml:id="br0">
      <inkml:brushProperty name="width" value="0.035" units="cm"/>
      <inkml:brushProperty name="height" value="0.035" units="cm"/>
    </inkml:brush>
  </inkml:definitions>
  <inkml:trace contextRef="#ctx0" brushRef="#br0">1 43 24575,'0'-7'0,"6"-2"0,10 0 0,9 2 0,7 2 0,6 2 0,2 1 0,2 2 0,1 0 0,0 0 0,-8 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6T16:04:54.222"/>
    </inkml:context>
    <inkml:brush xml:id="br0">
      <inkml:brushProperty name="width" value="0.035" units="cm"/>
      <inkml:brushProperty name="height" value="0.035" units="cm"/>
    </inkml:brush>
  </inkml:definitions>
  <inkml:trace contextRef="#ctx0" brushRef="#br0">0 40 23619,'4260'-40'0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6T16:04:59.252"/>
    </inkml:context>
    <inkml:brush xml:id="br0">
      <inkml:brushProperty name="width" value="0.035" units="cm"/>
      <inkml:brushProperty name="height" value="0.035" units="cm"/>
    </inkml:brush>
  </inkml:definitions>
  <inkml:trace contextRef="#ctx0" brushRef="#br0">1066 986 24575,'15'0'0,"1"-1"0,-2-1 0,1 0 0,0-1 0,0 0 0,-1-1 0,1-1 0,-1 0 0,0-1 0,-1-1 0,0 0 0,0 0 0,0-2 0,-1 1 0,0-2 0,-1 0 0,0 0 0,14-17 0,-13 11 0,0 0 0,-1-1 0,-1-1 0,0 1 0,-2-2 0,0 1 0,-1-1 0,-1-1 0,0 1 0,-2-1 0,0 0 0,-1 0 0,0-26 0,-8-324 0,5 364 0,1-1 0,-1 1 0,-1 0 0,1-1 0,-1 1 0,0 0 0,0 0 0,-1-1 0,0 1 0,0 0 0,0 0 0,-1 1 0,0-1 0,0 0 0,-1 1 0,1 0 0,-1 0 0,0 0 0,0 0 0,-1 1 0,1-1 0,-1 1 0,0 0 0,-1 1 0,1-1 0,0 1 0,-1 0 0,0 0 0,0 1 0,0 0 0,0 0 0,-9-2 0,-32-8 0,0 1 0,-1 3 0,-70-4 0,-148 11 0,130 3 0,104-1 0,-1 2 0,1 1 0,0 1 0,1 2 0,-1 1 0,-31 14 0,18-4 0,1 1 0,1 3 0,-56 39 0,85-52 0,1 1 0,0 1 0,1 0 0,0 1 0,1 0 0,0 1 0,1 0 0,1 1 0,0 0 0,0 0 0,2 1 0,0 0 0,0 0 0,-5 24 0,8-26 0,1 1 0,1 0 0,1-1 0,0 1 0,0 0 0,2 0 0,0 0 0,0 0 0,1 0 0,1 0 0,0-1 0,1 1 0,1-1 0,0 0 0,0 0 0,1-1 0,11 17 0,-8-17 0,0 1 0,1-2 0,0 1 0,0-2 0,1 1 0,1-1 0,18 11 0,4 0 0,53 23 0,-1-1 0,-52-26 0,2-1 0,0-1 0,1-3 0,0 0 0,41 5 0,-10-1 0,-40-8 0,1-2 0,50 4 0,82-9-1365,-126-1-5461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6T16:02:36.307"/>
    </inkml:context>
    <inkml:brush xml:id="br0">
      <inkml:brushProperty name="width" value="0.035" units="cm"/>
      <inkml:brushProperty name="height" value="0.035" units="cm"/>
    </inkml:brush>
  </inkml:definitions>
  <inkml:trace contextRef="#ctx0" brushRef="#br0">1 63 24575,'6'0'0,"3"-7"0,7-2 0,15-7 0,8-1 0,-2 3-8191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6T16:02:38.066"/>
    </inkml:context>
    <inkml:brush xml:id="br0">
      <inkml:brushProperty name="width" value="0.035" units="cm"/>
      <inkml:brushProperty name="height" value="0.035" units="cm"/>
    </inkml:brush>
  </inkml:definitions>
  <inkml:trace contextRef="#ctx0" brushRef="#br0">1 57 24575,'7'0'0,"9"0"0,9 0 0,8 0 0,-3-7 0,1-2 0,2 0 0,3 1 0,-6-4 0,-7 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6T16:05:14.624"/>
    </inkml:context>
    <inkml:brush xml:id="br0">
      <inkml:brushProperty name="width" value="0.035" units="cm"/>
      <inkml:brushProperty name="height" value="0.035" units="cm"/>
    </inkml:brush>
  </inkml:definitions>
  <inkml:trace contextRef="#ctx0" brushRef="#br0">0 0 23977,'3114'0'0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6T16:05:43.945"/>
    </inkml:context>
    <inkml:brush xml:id="br0">
      <inkml:brushProperty name="width" value="0.035" units="cm"/>
      <inkml:brushProperty name="height" value="0.035" units="cm"/>
    </inkml:brush>
  </inkml:definitions>
  <inkml:trace contextRef="#ctx0" brushRef="#br0">0 41 23524,'3442'-41'0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B0BFE4-97E5-4AB3-A96A-446C4C85335A}" type="datetimeFigureOut">
              <a:rPr lang="en-US" smtClean="0"/>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5F2F4-3199-493F-BCA8-89E83DC8E724}" type="slidenum">
              <a:rPr lang="en-US" smtClean="0"/>
              <a:t>‹#›</a:t>
            </a:fld>
            <a:endParaRPr lang="en-US"/>
          </a:p>
        </p:txBody>
      </p:sp>
    </p:spTree>
    <p:extLst>
      <p:ext uri="{BB962C8B-B14F-4D97-AF65-F5344CB8AC3E}">
        <p14:creationId xmlns:p14="http://schemas.microsoft.com/office/powerpoint/2010/main" val="3723747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B0BFE4-97E5-4AB3-A96A-446C4C85335A}" type="datetimeFigureOut">
              <a:rPr lang="en-US" smtClean="0"/>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5F2F4-3199-493F-BCA8-89E83DC8E724}" type="slidenum">
              <a:rPr lang="en-US" smtClean="0"/>
              <a:t>‹#›</a:t>
            </a:fld>
            <a:endParaRPr lang="en-US"/>
          </a:p>
        </p:txBody>
      </p:sp>
    </p:spTree>
    <p:extLst>
      <p:ext uri="{BB962C8B-B14F-4D97-AF65-F5344CB8AC3E}">
        <p14:creationId xmlns:p14="http://schemas.microsoft.com/office/powerpoint/2010/main" val="1297353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B0BFE4-97E5-4AB3-A96A-446C4C85335A}" type="datetimeFigureOut">
              <a:rPr lang="en-US" smtClean="0"/>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5F2F4-3199-493F-BCA8-89E83DC8E724}" type="slidenum">
              <a:rPr lang="en-US" smtClean="0"/>
              <a:t>‹#›</a:t>
            </a:fld>
            <a:endParaRPr lang="en-US"/>
          </a:p>
        </p:txBody>
      </p:sp>
    </p:spTree>
    <p:extLst>
      <p:ext uri="{BB962C8B-B14F-4D97-AF65-F5344CB8AC3E}">
        <p14:creationId xmlns:p14="http://schemas.microsoft.com/office/powerpoint/2010/main" val="4101879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B0BFE4-97E5-4AB3-A96A-446C4C85335A}" type="datetimeFigureOut">
              <a:rPr lang="en-US" smtClean="0"/>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5F2F4-3199-493F-BCA8-89E83DC8E724}" type="slidenum">
              <a:rPr lang="en-US" smtClean="0"/>
              <a:t>‹#›</a:t>
            </a:fld>
            <a:endParaRPr lang="en-US"/>
          </a:p>
        </p:txBody>
      </p:sp>
    </p:spTree>
    <p:extLst>
      <p:ext uri="{BB962C8B-B14F-4D97-AF65-F5344CB8AC3E}">
        <p14:creationId xmlns:p14="http://schemas.microsoft.com/office/powerpoint/2010/main" val="4016541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B0BFE4-97E5-4AB3-A96A-446C4C85335A}" type="datetimeFigureOut">
              <a:rPr lang="en-US" smtClean="0"/>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5F2F4-3199-493F-BCA8-89E83DC8E724}" type="slidenum">
              <a:rPr lang="en-US" smtClean="0"/>
              <a:t>‹#›</a:t>
            </a:fld>
            <a:endParaRPr lang="en-US"/>
          </a:p>
        </p:txBody>
      </p:sp>
    </p:spTree>
    <p:extLst>
      <p:ext uri="{BB962C8B-B14F-4D97-AF65-F5344CB8AC3E}">
        <p14:creationId xmlns:p14="http://schemas.microsoft.com/office/powerpoint/2010/main" val="3651200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B0BFE4-97E5-4AB3-A96A-446C4C85335A}" type="datetimeFigureOut">
              <a:rPr lang="en-US" smtClean="0"/>
              <a:t>6/11/2025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5F2F4-3199-493F-BCA8-89E83DC8E724}" type="slidenum">
              <a:rPr lang="en-US" smtClean="0"/>
              <a:t>‹#›</a:t>
            </a:fld>
            <a:endParaRPr lang="en-US"/>
          </a:p>
        </p:txBody>
      </p:sp>
    </p:spTree>
    <p:extLst>
      <p:ext uri="{BB962C8B-B14F-4D97-AF65-F5344CB8AC3E}">
        <p14:creationId xmlns:p14="http://schemas.microsoft.com/office/powerpoint/2010/main" val="1538238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B0BFE4-97E5-4AB3-A96A-446C4C85335A}" type="datetimeFigureOut">
              <a:rPr lang="en-US" smtClean="0"/>
              <a:t>6/11/2025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C5F2F4-3199-493F-BCA8-89E83DC8E724}" type="slidenum">
              <a:rPr lang="en-US" smtClean="0"/>
              <a:t>‹#›</a:t>
            </a:fld>
            <a:endParaRPr lang="en-US"/>
          </a:p>
        </p:txBody>
      </p:sp>
    </p:spTree>
    <p:extLst>
      <p:ext uri="{BB962C8B-B14F-4D97-AF65-F5344CB8AC3E}">
        <p14:creationId xmlns:p14="http://schemas.microsoft.com/office/powerpoint/2010/main" val="2881487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B0BFE4-97E5-4AB3-A96A-446C4C85335A}" type="datetimeFigureOut">
              <a:rPr lang="en-US" smtClean="0"/>
              <a:t>6/11/2025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C5F2F4-3199-493F-BCA8-89E83DC8E724}" type="slidenum">
              <a:rPr lang="en-US" smtClean="0"/>
              <a:t>‹#›</a:t>
            </a:fld>
            <a:endParaRPr lang="en-US"/>
          </a:p>
        </p:txBody>
      </p:sp>
    </p:spTree>
    <p:extLst>
      <p:ext uri="{BB962C8B-B14F-4D97-AF65-F5344CB8AC3E}">
        <p14:creationId xmlns:p14="http://schemas.microsoft.com/office/powerpoint/2010/main" val="4131476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B0BFE4-97E5-4AB3-A96A-446C4C85335A}" type="datetimeFigureOut">
              <a:rPr lang="en-US" smtClean="0"/>
              <a:t>6/11/2025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C5F2F4-3199-493F-BCA8-89E83DC8E724}" type="slidenum">
              <a:rPr lang="en-US" smtClean="0"/>
              <a:t>‹#›</a:t>
            </a:fld>
            <a:endParaRPr lang="en-US"/>
          </a:p>
        </p:txBody>
      </p:sp>
    </p:spTree>
    <p:extLst>
      <p:ext uri="{BB962C8B-B14F-4D97-AF65-F5344CB8AC3E}">
        <p14:creationId xmlns:p14="http://schemas.microsoft.com/office/powerpoint/2010/main" val="420736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B0BFE4-97E5-4AB3-A96A-446C4C85335A}" type="datetimeFigureOut">
              <a:rPr lang="en-US" smtClean="0"/>
              <a:t>6/11/2025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5F2F4-3199-493F-BCA8-89E83DC8E724}" type="slidenum">
              <a:rPr lang="en-US" smtClean="0"/>
              <a:t>‹#›</a:t>
            </a:fld>
            <a:endParaRPr lang="en-US"/>
          </a:p>
        </p:txBody>
      </p:sp>
    </p:spTree>
    <p:extLst>
      <p:ext uri="{BB962C8B-B14F-4D97-AF65-F5344CB8AC3E}">
        <p14:creationId xmlns:p14="http://schemas.microsoft.com/office/powerpoint/2010/main" val="3852571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B0BFE4-97E5-4AB3-A96A-446C4C85335A}" type="datetimeFigureOut">
              <a:rPr lang="en-US" smtClean="0"/>
              <a:t>6/11/2025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5F2F4-3199-493F-BCA8-89E83DC8E724}" type="slidenum">
              <a:rPr lang="en-US" smtClean="0"/>
              <a:t>‹#›</a:t>
            </a:fld>
            <a:endParaRPr lang="en-US"/>
          </a:p>
        </p:txBody>
      </p:sp>
    </p:spTree>
    <p:extLst>
      <p:ext uri="{BB962C8B-B14F-4D97-AF65-F5344CB8AC3E}">
        <p14:creationId xmlns:p14="http://schemas.microsoft.com/office/powerpoint/2010/main" val="1209757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0B0BFE4-97E5-4AB3-A96A-446C4C85335A}" type="datetimeFigureOut">
              <a:rPr lang="en-US" smtClean="0"/>
              <a:t>6/11/2025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AC5F2F4-3199-493F-BCA8-89E83DC8E724}" type="slidenum">
              <a:rPr lang="en-US" smtClean="0"/>
              <a:t>‹#›</a:t>
            </a:fld>
            <a:endParaRPr lang="en-US"/>
          </a:p>
        </p:txBody>
      </p:sp>
    </p:spTree>
    <p:extLst>
      <p:ext uri="{BB962C8B-B14F-4D97-AF65-F5344CB8AC3E}">
        <p14:creationId xmlns:p14="http://schemas.microsoft.com/office/powerpoint/2010/main" val="17604307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customXml" Target="../ink/ink5.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11.png"/><Relationship Id="rId5" Type="http://schemas.openxmlformats.org/officeDocument/2006/relationships/image" Target="../media/image80.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customXml" Target="../ink/ink8.xml"/><Relationship Id="rId13" Type="http://schemas.openxmlformats.org/officeDocument/2006/relationships/image" Target="../media/image19.png"/><Relationship Id="rId18" Type="http://schemas.openxmlformats.org/officeDocument/2006/relationships/customXml" Target="../ink/ink13.xml"/><Relationship Id="rId3" Type="http://schemas.openxmlformats.org/officeDocument/2006/relationships/image" Target="../media/image13.png"/><Relationship Id="rId21" Type="http://schemas.openxmlformats.org/officeDocument/2006/relationships/image" Target="../media/image23.png"/><Relationship Id="rId7" Type="http://schemas.openxmlformats.org/officeDocument/2006/relationships/image" Target="../media/image16.png"/><Relationship Id="rId12" Type="http://schemas.openxmlformats.org/officeDocument/2006/relationships/customXml" Target="../ink/ink10.xml"/><Relationship Id="rId17" Type="http://schemas.openxmlformats.org/officeDocument/2006/relationships/image" Target="../media/image21.png"/><Relationship Id="rId25" Type="http://schemas.openxmlformats.org/officeDocument/2006/relationships/image" Target="../media/image25.png"/><Relationship Id="rId2" Type="http://schemas.openxmlformats.org/officeDocument/2006/relationships/image" Target="../media/image8.png"/><Relationship Id="rId16" Type="http://schemas.openxmlformats.org/officeDocument/2006/relationships/customXml" Target="../ink/ink12.xml"/><Relationship Id="rId20" Type="http://schemas.openxmlformats.org/officeDocument/2006/relationships/customXml" Target="../ink/ink14.xml"/><Relationship Id="rId1" Type="http://schemas.openxmlformats.org/officeDocument/2006/relationships/slideLayout" Target="../slideLayouts/slideLayout2.xml"/><Relationship Id="rId6" Type="http://schemas.openxmlformats.org/officeDocument/2006/relationships/customXml" Target="../ink/ink7.xml"/><Relationship Id="rId11" Type="http://schemas.openxmlformats.org/officeDocument/2006/relationships/image" Target="../media/image18.png"/><Relationship Id="rId24" Type="http://schemas.openxmlformats.org/officeDocument/2006/relationships/customXml" Target="../ink/ink16.xml"/><Relationship Id="rId5" Type="http://schemas.openxmlformats.org/officeDocument/2006/relationships/image" Target="../media/image15.png"/><Relationship Id="rId15" Type="http://schemas.openxmlformats.org/officeDocument/2006/relationships/image" Target="../media/image20.png"/><Relationship Id="rId23" Type="http://schemas.openxmlformats.org/officeDocument/2006/relationships/image" Target="../media/image24.png"/><Relationship Id="rId10" Type="http://schemas.openxmlformats.org/officeDocument/2006/relationships/customXml" Target="../ink/ink9.xml"/><Relationship Id="rId19" Type="http://schemas.openxmlformats.org/officeDocument/2006/relationships/image" Target="../media/image22.png"/><Relationship Id="rId4" Type="http://schemas.openxmlformats.org/officeDocument/2006/relationships/customXml" Target="../ink/ink6.xml"/><Relationship Id="rId9" Type="http://schemas.openxmlformats.org/officeDocument/2006/relationships/image" Target="../media/image17.png"/><Relationship Id="rId14" Type="http://schemas.openxmlformats.org/officeDocument/2006/relationships/customXml" Target="../ink/ink11.xml"/><Relationship Id="rId22" Type="http://schemas.openxmlformats.org/officeDocument/2006/relationships/customXml" Target="../ink/ink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F0BA3-0BF6-A434-B9EE-2AD77AA49E93}"/>
              </a:ext>
            </a:extLst>
          </p:cNvPr>
          <p:cNvSpPr>
            <a:spLocks noGrp="1"/>
          </p:cNvSpPr>
          <p:nvPr>
            <p:ph type="ctrTitle"/>
          </p:nvPr>
        </p:nvSpPr>
        <p:spPr>
          <a:xfrm>
            <a:off x="0" y="571549"/>
            <a:ext cx="9144000" cy="1046983"/>
          </a:xfrm>
        </p:spPr>
        <p:txBody>
          <a:bodyPr>
            <a:normAutofit/>
          </a:bodyPr>
          <a:lstStyle/>
          <a:p>
            <a:r>
              <a:rPr lang="en-US" sz="4400" b="1" dirty="0"/>
              <a:t>Educational Investor Services (EIS)</a:t>
            </a:r>
          </a:p>
        </p:txBody>
      </p:sp>
      <p:pic>
        <p:nvPicPr>
          <p:cNvPr id="5" name="Picture 4">
            <a:extLst>
              <a:ext uri="{FF2B5EF4-FFF2-40B4-BE49-F238E27FC236}">
                <a16:creationId xmlns:a16="http://schemas.microsoft.com/office/drawing/2014/main" id="{962EE9E9-4102-BC69-713E-B973FC729117}"/>
              </a:ext>
            </a:extLst>
          </p:cNvPr>
          <p:cNvPicPr>
            <a:picLocks noChangeAspect="1"/>
          </p:cNvPicPr>
          <p:nvPr/>
        </p:nvPicPr>
        <p:blipFill>
          <a:blip r:embed="rId2"/>
          <a:stretch>
            <a:fillRect/>
          </a:stretch>
        </p:blipFill>
        <p:spPr>
          <a:xfrm>
            <a:off x="1961535" y="2348653"/>
            <a:ext cx="5220930" cy="2839119"/>
          </a:xfrm>
          <a:prstGeom prst="rect">
            <a:avLst/>
          </a:prstGeom>
        </p:spPr>
      </p:pic>
    </p:spTree>
    <p:extLst>
      <p:ext uri="{BB962C8B-B14F-4D97-AF65-F5344CB8AC3E}">
        <p14:creationId xmlns:p14="http://schemas.microsoft.com/office/powerpoint/2010/main" val="2776081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81B5E86-540B-8B6D-C11D-E993DC21C129}"/>
              </a:ext>
            </a:extLst>
          </p:cNvPr>
          <p:cNvPicPr>
            <a:picLocks noChangeAspect="1"/>
          </p:cNvPicPr>
          <p:nvPr/>
        </p:nvPicPr>
        <p:blipFill>
          <a:blip r:embed="rId2"/>
          <a:srcRect l="31290" t="6251" r="32097" b="5965"/>
          <a:stretch>
            <a:fillRect/>
          </a:stretch>
        </p:blipFill>
        <p:spPr>
          <a:xfrm>
            <a:off x="2256502" y="307670"/>
            <a:ext cx="4630995" cy="6242660"/>
          </a:xfrm>
          <a:prstGeom prst="rect">
            <a:avLst/>
          </a:prstGeom>
        </p:spPr>
      </p:pic>
    </p:spTree>
    <p:extLst>
      <p:ext uri="{BB962C8B-B14F-4D97-AF65-F5344CB8AC3E}">
        <p14:creationId xmlns:p14="http://schemas.microsoft.com/office/powerpoint/2010/main" val="632653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A719A2-4F68-5538-E287-316CE3A9BD3F}"/>
              </a:ext>
            </a:extLst>
          </p:cNvPr>
          <p:cNvPicPr>
            <a:picLocks noChangeAspect="1"/>
          </p:cNvPicPr>
          <p:nvPr/>
        </p:nvPicPr>
        <p:blipFill>
          <a:blip r:embed="rId2"/>
          <a:stretch>
            <a:fillRect/>
          </a:stretch>
        </p:blipFill>
        <p:spPr>
          <a:xfrm>
            <a:off x="381000" y="811161"/>
            <a:ext cx="8381999" cy="5102942"/>
          </a:xfrm>
          <a:prstGeom prst="rect">
            <a:avLst/>
          </a:prstGeom>
        </p:spPr>
      </p:pic>
    </p:spTree>
    <p:extLst>
      <p:ext uri="{BB962C8B-B14F-4D97-AF65-F5344CB8AC3E}">
        <p14:creationId xmlns:p14="http://schemas.microsoft.com/office/powerpoint/2010/main" val="3721765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showing a line graph&#10;&#10;Description automatically generated with medium confidence">
            <a:extLst>
              <a:ext uri="{FF2B5EF4-FFF2-40B4-BE49-F238E27FC236}">
                <a16:creationId xmlns:a16="http://schemas.microsoft.com/office/drawing/2014/main" id="{1C0F4BB3-5ADE-C76C-A075-19C7488AE90C}"/>
              </a:ext>
            </a:extLst>
          </p:cNvPr>
          <p:cNvPicPr>
            <a:picLocks noChangeAspect="1"/>
          </p:cNvPicPr>
          <p:nvPr/>
        </p:nvPicPr>
        <p:blipFill>
          <a:blip r:embed="rId2"/>
          <a:srcRect l="2372" t="6018" r="1803" b="16178"/>
          <a:stretch>
            <a:fillRect/>
          </a:stretch>
        </p:blipFill>
        <p:spPr>
          <a:xfrm>
            <a:off x="219465" y="722670"/>
            <a:ext cx="8705069" cy="5412659"/>
          </a:xfrm>
          <a:prstGeom prst="rect">
            <a:avLst/>
          </a:prstGeom>
        </p:spPr>
      </p:pic>
      <p:sp>
        <p:nvSpPr>
          <p:cNvPr id="2" name="TextBox 1">
            <a:extLst>
              <a:ext uri="{FF2B5EF4-FFF2-40B4-BE49-F238E27FC236}">
                <a16:creationId xmlns:a16="http://schemas.microsoft.com/office/drawing/2014/main" id="{8E8CE4EA-ED52-C337-8511-42140DC779EF}"/>
              </a:ext>
            </a:extLst>
          </p:cNvPr>
          <p:cNvSpPr txBox="1"/>
          <p:nvPr/>
        </p:nvSpPr>
        <p:spPr>
          <a:xfrm>
            <a:off x="3451124" y="1371600"/>
            <a:ext cx="5102942" cy="369332"/>
          </a:xfrm>
          <a:prstGeom prst="rect">
            <a:avLst/>
          </a:prstGeom>
          <a:noFill/>
        </p:spPr>
        <p:txBody>
          <a:bodyPr wrap="square" rtlCol="0">
            <a:spAutoFit/>
          </a:bodyPr>
          <a:lstStyle/>
          <a:p>
            <a:r>
              <a:rPr lang="en-US" dirty="0"/>
              <a:t>The S&amp;P 500 outperforms 80% of all Mutual Funds </a:t>
            </a:r>
          </a:p>
        </p:txBody>
      </p:sp>
    </p:spTree>
    <p:extLst>
      <p:ext uri="{BB962C8B-B14F-4D97-AF65-F5344CB8AC3E}">
        <p14:creationId xmlns:p14="http://schemas.microsoft.com/office/powerpoint/2010/main" val="1642531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21B335-9C4B-E2D5-F4C5-0B92583C2498}"/>
              </a:ext>
            </a:extLst>
          </p:cNvPr>
          <p:cNvPicPr>
            <a:picLocks noChangeAspect="1"/>
          </p:cNvPicPr>
          <p:nvPr/>
        </p:nvPicPr>
        <p:blipFill>
          <a:blip r:embed="rId2"/>
          <a:srcRect l="30968" t="17440" r="32258" b="11702"/>
          <a:stretch>
            <a:fillRect/>
          </a:stretch>
        </p:blipFill>
        <p:spPr>
          <a:xfrm>
            <a:off x="1801571" y="427703"/>
            <a:ext cx="5540857" cy="6002594"/>
          </a:xfrm>
          <a:prstGeom prst="rect">
            <a:avLst/>
          </a:prstGeom>
        </p:spPr>
      </p:pic>
    </p:spTree>
    <p:extLst>
      <p:ext uri="{BB962C8B-B14F-4D97-AF65-F5344CB8AC3E}">
        <p14:creationId xmlns:p14="http://schemas.microsoft.com/office/powerpoint/2010/main" val="3059676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ist of seasons with text&#10;&#10;Description automatically generated with medium confidence">
            <a:extLst>
              <a:ext uri="{FF2B5EF4-FFF2-40B4-BE49-F238E27FC236}">
                <a16:creationId xmlns:a16="http://schemas.microsoft.com/office/drawing/2014/main" id="{32DA24C8-EF8E-A274-EB73-38AD58794601}"/>
              </a:ext>
            </a:extLst>
          </p:cNvPr>
          <p:cNvPicPr>
            <a:picLocks noChangeAspect="1"/>
          </p:cNvPicPr>
          <p:nvPr/>
        </p:nvPicPr>
        <p:blipFill>
          <a:blip r:embed="rId2"/>
          <a:stretch>
            <a:fillRect/>
          </a:stretch>
        </p:blipFill>
        <p:spPr>
          <a:xfrm>
            <a:off x="1875649" y="0"/>
            <a:ext cx="5392701" cy="6858000"/>
          </a:xfrm>
          <a:prstGeom prst="rect">
            <a:avLst/>
          </a:prstGeom>
        </p:spPr>
      </p:pic>
    </p:spTree>
    <p:extLst>
      <p:ext uri="{BB962C8B-B14F-4D97-AF65-F5344CB8AC3E}">
        <p14:creationId xmlns:p14="http://schemas.microsoft.com/office/powerpoint/2010/main" val="429633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showing a line graph&#10;&#10;Description automatically generated with medium confidence">
            <a:extLst>
              <a:ext uri="{FF2B5EF4-FFF2-40B4-BE49-F238E27FC236}">
                <a16:creationId xmlns:a16="http://schemas.microsoft.com/office/drawing/2014/main" id="{D3E18EF0-6036-4998-EFBD-CC78459D89B6}"/>
              </a:ext>
            </a:extLst>
          </p:cNvPr>
          <p:cNvPicPr>
            <a:picLocks noChangeAspect="1"/>
          </p:cNvPicPr>
          <p:nvPr/>
        </p:nvPicPr>
        <p:blipFill>
          <a:blip r:embed="rId2"/>
          <a:stretch>
            <a:fillRect/>
          </a:stretch>
        </p:blipFill>
        <p:spPr>
          <a:xfrm>
            <a:off x="685800" y="448367"/>
            <a:ext cx="7772400" cy="5961266"/>
          </a:xfrm>
          <a:prstGeom prst="rect">
            <a:avLst/>
          </a:prstGeom>
        </p:spPr>
      </p:pic>
    </p:spTree>
    <p:extLst>
      <p:ext uri="{BB962C8B-B14F-4D97-AF65-F5344CB8AC3E}">
        <p14:creationId xmlns:p14="http://schemas.microsoft.com/office/powerpoint/2010/main" val="1739403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127BE2-AEF4-7206-6925-8A800D36815F}"/>
              </a:ext>
            </a:extLst>
          </p:cNvPr>
          <p:cNvPicPr>
            <a:picLocks noChangeAspect="1"/>
          </p:cNvPicPr>
          <p:nvPr/>
        </p:nvPicPr>
        <p:blipFill>
          <a:blip r:embed="rId2"/>
          <a:srcRect l="29194" t="7112" r="28871" b="5678"/>
          <a:stretch>
            <a:fillRect/>
          </a:stretch>
        </p:blipFill>
        <p:spPr>
          <a:xfrm>
            <a:off x="1932038" y="342275"/>
            <a:ext cx="5279923" cy="6173450"/>
          </a:xfrm>
          <a:prstGeom prst="rect">
            <a:avLst/>
          </a:prstGeom>
        </p:spPr>
      </p:pic>
    </p:spTree>
    <p:extLst>
      <p:ext uri="{BB962C8B-B14F-4D97-AF65-F5344CB8AC3E}">
        <p14:creationId xmlns:p14="http://schemas.microsoft.com/office/powerpoint/2010/main" val="2047853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paper&#10;&#10;Description automatically generated">
            <a:extLst>
              <a:ext uri="{FF2B5EF4-FFF2-40B4-BE49-F238E27FC236}">
                <a16:creationId xmlns:a16="http://schemas.microsoft.com/office/drawing/2014/main" id="{66332F42-ABE2-7F0B-77FA-577BD674962F}"/>
              </a:ext>
            </a:extLst>
          </p:cNvPr>
          <p:cNvPicPr>
            <a:picLocks noChangeAspect="1"/>
          </p:cNvPicPr>
          <p:nvPr/>
        </p:nvPicPr>
        <p:blipFill>
          <a:blip r:embed="rId2"/>
          <a:stretch>
            <a:fillRect/>
          </a:stretch>
        </p:blipFill>
        <p:spPr>
          <a:xfrm>
            <a:off x="1877785" y="0"/>
            <a:ext cx="5388429" cy="6858000"/>
          </a:xfrm>
          <a:prstGeom prst="rect">
            <a:avLst/>
          </a:prstGeom>
        </p:spPr>
      </p:pic>
    </p:spTree>
    <p:extLst>
      <p:ext uri="{BB962C8B-B14F-4D97-AF65-F5344CB8AC3E}">
        <p14:creationId xmlns:p14="http://schemas.microsoft.com/office/powerpoint/2010/main" val="1196866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8E8414-F80B-5260-F7B3-EE93824A6CA7}"/>
              </a:ext>
            </a:extLst>
          </p:cNvPr>
          <p:cNvPicPr>
            <a:picLocks noChangeAspect="1"/>
          </p:cNvPicPr>
          <p:nvPr/>
        </p:nvPicPr>
        <p:blipFill>
          <a:blip r:embed="rId2"/>
          <a:srcRect l="5291" t="3279" r="5849" b="10819"/>
          <a:stretch>
            <a:fillRect/>
          </a:stretch>
        </p:blipFill>
        <p:spPr>
          <a:xfrm>
            <a:off x="1933732" y="40586"/>
            <a:ext cx="5516380" cy="6817414"/>
          </a:xfrm>
          <a:prstGeom prst="rect">
            <a:avLst/>
          </a:prstGeom>
        </p:spPr>
      </p:pic>
    </p:spTree>
    <p:extLst>
      <p:ext uri="{BB962C8B-B14F-4D97-AF65-F5344CB8AC3E}">
        <p14:creationId xmlns:p14="http://schemas.microsoft.com/office/powerpoint/2010/main" val="1628975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showing a growing trend&#10;&#10;Description automatically generated with medium confidence">
            <a:extLst>
              <a:ext uri="{FF2B5EF4-FFF2-40B4-BE49-F238E27FC236}">
                <a16:creationId xmlns:a16="http://schemas.microsoft.com/office/drawing/2014/main" id="{7D11E333-1EB0-3C45-CCAA-A329D46A356E}"/>
              </a:ext>
            </a:extLst>
          </p:cNvPr>
          <p:cNvPicPr>
            <a:picLocks noChangeAspect="1"/>
          </p:cNvPicPr>
          <p:nvPr/>
        </p:nvPicPr>
        <p:blipFill>
          <a:blip r:embed="rId2"/>
          <a:stretch>
            <a:fillRect/>
          </a:stretch>
        </p:blipFill>
        <p:spPr>
          <a:xfrm>
            <a:off x="685800" y="442762"/>
            <a:ext cx="7772400" cy="5972475"/>
          </a:xfrm>
          <a:prstGeom prst="rect">
            <a:avLst/>
          </a:prstGeom>
        </p:spPr>
      </p:pic>
      <p:sp>
        <p:nvSpPr>
          <p:cNvPr id="2" name="TextBox 1">
            <a:extLst>
              <a:ext uri="{FF2B5EF4-FFF2-40B4-BE49-F238E27FC236}">
                <a16:creationId xmlns:a16="http://schemas.microsoft.com/office/drawing/2014/main" id="{1890BAAE-5DEE-D517-5892-8C7858F6CA92}"/>
              </a:ext>
            </a:extLst>
          </p:cNvPr>
          <p:cNvSpPr txBox="1"/>
          <p:nvPr/>
        </p:nvSpPr>
        <p:spPr>
          <a:xfrm>
            <a:off x="2050025" y="1651820"/>
            <a:ext cx="5043949" cy="369332"/>
          </a:xfrm>
          <a:prstGeom prst="rect">
            <a:avLst/>
          </a:prstGeom>
          <a:noFill/>
        </p:spPr>
        <p:txBody>
          <a:bodyPr wrap="square" rtlCol="0">
            <a:spAutoFit/>
          </a:bodyPr>
          <a:lstStyle/>
          <a:p>
            <a:r>
              <a:rPr lang="en-US" dirty="0"/>
              <a:t>Outperforms all other buy and hold Mutual Funds</a:t>
            </a:r>
          </a:p>
        </p:txBody>
      </p:sp>
    </p:spTree>
    <p:extLst>
      <p:ext uri="{BB962C8B-B14F-4D97-AF65-F5344CB8AC3E}">
        <p14:creationId xmlns:p14="http://schemas.microsoft.com/office/powerpoint/2010/main" val="2936129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9032C-46D5-CF1F-C607-37354C1E2836}"/>
              </a:ext>
            </a:extLst>
          </p:cNvPr>
          <p:cNvSpPr>
            <a:spLocks noGrp="1"/>
          </p:cNvSpPr>
          <p:nvPr>
            <p:ph type="title"/>
          </p:nvPr>
        </p:nvSpPr>
        <p:spPr/>
        <p:txBody>
          <a:bodyPr/>
          <a:lstStyle/>
          <a:p>
            <a:r>
              <a:rPr lang="en-US" dirty="0"/>
              <a:t>Company History and Mission</a:t>
            </a:r>
          </a:p>
        </p:txBody>
      </p:sp>
      <p:sp>
        <p:nvSpPr>
          <p:cNvPr id="3" name="Content Placeholder 2">
            <a:extLst>
              <a:ext uri="{FF2B5EF4-FFF2-40B4-BE49-F238E27FC236}">
                <a16:creationId xmlns:a16="http://schemas.microsoft.com/office/drawing/2014/main" id="{E5577AC7-74DB-0B2A-F788-D77E64312B65}"/>
              </a:ext>
            </a:extLst>
          </p:cNvPr>
          <p:cNvSpPr>
            <a:spLocks noGrp="1"/>
          </p:cNvSpPr>
          <p:nvPr>
            <p:ph idx="1"/>
          </p:nvPr>
        </p:nvSpPr>
        <p:spPr>
          <a:xfrm>
            <a:off x="628650" y="1825625"/>
            <a:ext cx="7571453" cy="4351338"/>
          </a:xfrm>
        </p:spPr>
        <p:txBody>
          <a:bodyPr>
            <a:normAutofit fontScale="92500" lnSpcReduction="10000"/>
          </a:bodyPr>
          <a:lstStyle/>
          <a:p>
            <a:pPr algn="just"/>
            <a:r>
              <a:rPr lang="en-US" dirty="0"/>
              <a:t>Educational Investor Services (EIS) founded in 1995 has been educating USW and UAW members about their 401k plans for 30 years.  Some of our customers include ATI, Allison Transmission,  BFGoodrich, Bridgestone, Cleveland Cliffs, Contitech, General Motors, Goodyear, Rolls-Royce and US Steel.</a:t>
            </a:r>
          </a:p>
          <a:p>
            <a:pPr marL="0" indent="0" algn="just">
              <a:buNone/>
            </a:pPr>
            <a:endParaRPr lang="en-US" dirty="0"/>
          </a:p>
          <a:p>
            <a:pPr algn="just"/>
            <a:r>
              <a:rPr lang="en-US" dirty="0"/>
              <a:t>Unlike financial advisors, Educational Investor Services does not sell or manage  securities.  Teaching the members to manage their own investments is our ultimate goal.</a:t>
            </a:r>
          </a:p>
          <a:p>
            <a:endParaRPr lang="en-US" dirty="0"/>
          </a:p>
        </p:txBody>
      </p:sp>
    </p:spTree>
    <p:extLst>
      <p:ext uri="{BB962C8B-B14F-4D97-AF65-F5344CB8AC3E}">
        <p14:creationId xmlns:p14="http://schemas.microsoft.com/office/powerpoint/2010/main" val="2893339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BCEF7DC-B76A-40A8-23BE-B52D314C4F06}"/>
              </a:ext>
            </a:extLst>
          </p:cNvPr>
          <p:cNvPicPr>
            <a:picLocks noChangeAspect="1"/>
          </p:cNvPicPr>
          <p:nvPr/>
        </p:nvPicPr>
        <p:blipFill>
          <a:blip r:embed="rId2"/>
          <a:srcRect l="22904" t="28915" r="21774" b="10268"/>
          <a:stretch>
            <a:fillRect/>
          </a:stretch>
        </p:blipFill>
        <p:spPr>
          <a:xfrm>
            <a:off x="528942" y="930083"/>
            <a:ext cx="8086116" cy="4997833"/>
          </a:xfrm>
          <a:prstGeom prst="rect">
            <a:avLst/>
          </a:prstGeom>
        </p:spPr>
      </p:pic>
    </p:spTree>
    <p:extLst>
      <p:ext uri="{BB962C8B-B14F-4D97-AF65-F5344CB8AC3E}">
        <p14:creationId xmlns:p14="http://schemas.microsoft.com/office/powerpoint/2010/main" val="3997180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F38720D-4A0A-D71C-5F6E-5EC982B236D8}"/>
              </a:ext>
            </a:extLst>
          </p:cNvPr>
          <p:cNvSpPr>
            <a:spLocks noChangeArrowheads="1"/>
          </p:cNvSpPr>
          <p:nvPr/>
        </p:nvSpPr>
        <p:spPr bwMode="auto">
          <a:xfrm>
            <a:off x="2" y="870155"/>
            <a:ext cx="6125074" cy="65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7" name="Picture 3">
            <a:extLst>
              <a:ext uri="{FF2B5EF4-FFF2-40B4-BE49-F238E27FC236}">
                <a16:creationId xmlns:a16="http://schemas.microsoft.com/office/drawing/2014/main" id="{31AF00C0-A7FB-3EA7-41D1-965BEEA84D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706" y="870155"/>
            <a:ext cx="8644585" cy="511769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6E699010-1D18-D68E-9995-386C24A867DF}"/>
                  </a:ext>
                </a:extLst>
              </p14:cNvPr>
              <p14:cNvContentPartPr/>
              <p14:nvPr/>
            </p14:nvContentPartPr>
            <p14:xfrm>
              <a:off x="5781019" y="5382511"/>
              <a:ext cx="360" cy="360"/>
            </p14:xfrm>
          </p:contentPart>
        </mc:Choice>
        <mc:Fallback xmlns="">
          <p:pic>
            <p:nvPicPr>
              <p:cNvPr id="2" name="Ink 1">
                <a:extLst>
                  <a:ext uri="{FF2B5EF4-FFF2-40B4-BE49-F238E27FC236}">
                    <a16:creationId xmlns:a16="http://schemas.microsoft.com/office/drawing/2014/main" id="{6E699010-1D18-D68E-9995-386C24A867DF}"/>
                  </a:ext>
                </a:extLst>
              </p:cNvPr>
              <p:cNvPicPr/>
              <p:nvPr/>
            </p:nvPicPr>
            <p:blipFill>
              <a:blip r:embed="rId4"/>
              <a:stretch>
                <a:fillRect/>
              </a:stretch>
            </p:blipFill>
            <p:spPr>
              <a:xfrm>
                <a:off x="5774899" y="5376391"/>
                <a:ext cx="12600" cy="12600"/>
              </a:xfrm>
              <a:prstGeom prst="rect">
                <a:avLst/>
              </a:prstGeom>
            </p:spPr>
          </p:pic>
        </mc:Fallback>
      </mc:AlternateContent>
      <p:sp>
        <p:nvSpPr>
          <p:cNvPr id="3" name="TextBox 2">
            <a:extLst>
              <a:ext uri="{FF2B5EF4-FFF2-40B4-BE49-F238E27FC236}">
                <a16:creationId xmlns:a16="http://schemas.microsoft.com/office/drawing/2014/main" id="{A6D1AE7A-B05F-177F-E751-61E26B858E76}"/>
              </a:ext>
            </a:extLst>
          </p:cNvPr>
          <p:cNvSpPr txBox="1"/>
          <p:nvPr/>
        </p:nvSpPr>
        <p:spPr>
          <a:xfrm>
            <a:off x="1400079" y="4204589"/>
            <a:ext cx="4144297" cy="646331"/>
          </a:xfrm>
          <a:prstGeom prst="rect">
            <a:avLst/>
          </a:prstGeom>
          <a:noFill/>
        </p:spPr>
        <p:txBody>
          <a:bodyPr wrap="square" rtlCol="0">
            <a:spAutoFit/>
          </a:bodyPr>
          <a:lstStyle/>
          <a:p>
            <a:r>
              <a:rPr lang="en-US" dirty="0"/>
              <a:t>Default Fund with a 3% Contribution to Pre-Tax 401k: Withdrawals are Taxed</a:t>
            </a:r>
          </a:p>
        </p:txBody>
      </p:sp>
      <p:sp>
        <p:nvSpPr>
          <p:cNvPr id="4" name="TextBox 3">
            <a:extLst>
              <a:ext uri="{FF2B5EF4-FFF2-40B4-BE49-F238E27FC236}">
                <a16:creationId xmlns:a16="http://schemas.microsoft.com/office/drawing/2014/main" id="{3028279B-11EE-7861-498F-CE2D443D96C2}"/>
              </a:ext>
            </a:extLst>
          </p:cNvPr>
          <p:cNvSpPr txBox="1"/>
          <p:nvPr/>
        </p:nvSpPr>
        <p:spPr>
          <a:xfrm>
            <a:off x="1106128" y="2930675"/>
            <a:ext cx="3465871" cy="646331"/>
          </a:xfrm>
          <a:prstGeom prst="rect">
            <a:avLst/>
          </a:prstGeom>
          <a:noFill/>
        </p:spPr>
        <p:txBody>
          <a:bodyPr wrap="square" rtlCol="0">
            <a:spAutoFit/>
          </a:bodyPr>
          <a:lstStyle/>
          <a:p>
            <a:r>
              <a:rPr lang="en-US" dirty="0"/>
              <a:t>Top 401k Mutual Fund in the Roth 401k - Withdrawals are Tax-Free</a:t>
            </a:r>
          </a:p>
        </p:txBody>
      </p:sp>
      <p:sp>
        <p:nvSpPr>
          <p:cNvPr id="6" name="TextBox 5">
            <a:extLst>
              <a:ext uri="{FF2B5EF4-FFF2-40B4-BE49-F238E27FC236}">
                <a16:creationId xmlns:a16="http://schemas.microsoft.com/office/drawing/2014/main" id="{811485E3-21CD-6EEC-F6AF-FE9A3312E7E7}"/>
              </a:ext>
            </a:extLst>
          </p:cNvPr>
          <p:cNvSpPr txBox="1"/>
          <p:nvPr/>
        </p:nvSpPr>
        <p:spPr>
          <a:xfrm>
            <a:off x="3996812" y="1793750"/>
            <a:ext cx="3848968" cy="369332"/>
          </a:xfrm>
          <a:prstGeom prst="rect">
            <a:avLst/>
          </a:prstGeom>
          <a:noFill/>
        </p:spPr>
        <p:txBody>
          <a:bodyPr wrap="square" rtlCol="0">
            <a:spAutoFit/>
          </a:bodyPr>
          <a:lstStyle/>
          <a:p>
            <a:r>
              <a:rPr lang="en-US" dirty="0"/>
              <a:t>Roth IRA – Withdrawals are Tax Free</a:t>
            </a:r>
          </a:p>
        </p:txBody>
      </p:sp>
    </p:spTree>
    <p:extLst>
      <p:ext uri="{BB962C8B-B14F-4D97-AF65-F5344CB8AC3E}">
        <p14:creationId xmlns:p14="http://schemas.microsoft.com/office/powerpoint/2010/main" val="1925446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EDC84-3952-3DFD-E737-11458219A46A}"/>
              </a:ext>
            </a:extLst>
          </p:cNvPr>
          <p:cNvSpPr>
            <a:spLocks noGrp="1"/>
          </p:cNvSpPr>
          <p:nvPr>
            <p:ph type="title"/>
          </p:nvPr>
        </p:nvSpPr>
        <p:spPr>
          <a:xfrm>
            <a:off x="628650" y="660094"/>
            <a:ext cx="7886700" cy="4885300"/>
          </a:xfrm>
        </p:spPr>
        <p:txBody>
          <a:bodyPr>
            <a:normAutofit/>
          </a:bodyPr>
          <a:lstStyle/>
          <a:p>
            <a:pPr algn="ctr"/>
            <a:r>
              <a:rPr lang="en-US" b="1" dirty="0"/>
              <a:t>Now what?</a:t>
            </a:r>
            <a:br>
              <a:rPr lang="en-US" sz="3600" dirty="0"/>
            </a:br>
            <a:br>
              <a:rPr lang="en-US" sz="3600" dirty="0"/>
            </a:br>
            <a:r>
              <a:rPr lang="en-US" sz="3600" dirty="0"/>
              <a:t>Classes are being scheduled continually</a:t>
            </a:r>
            <a:br>
              <a:rPr lang="en-US" sz="3600" dirty="0"/>
            </a:br>
            <a:br>
              <a:rPr lang="en-US" sz="3600" dirty="0"/>
            </a:br>
            <a:r>
              <a:rPr lang="en-US" sz="3600" dirty="0"/>
              <a:t>If you feel this information will be of value to your membership</a:t>
            </a:r>
            <a:br>
              <a:rPr lang="en-US" sz="3600" dirty="0"/>
            </a:br>
            <a:br>
              <a:rPr lang="en-US" sz="3600" b="1" dirty="0"/>
            </a:br>
            <a:r>
              <a:rPr lang="en-US" sz="4000" b="1" dirty="0"/>
              <a:t>Contact us: EIS (850) 502-0909</a:t>
            </a:r>
            <a:br>
              <a:rPr lang="en-US" sz="4000" b="1" dirty="0"/>
            </a:br>
            <a:r>
              <a:rPr lang="en-US" sz="4000" b="1" dirty="0"/>
              <a:t>eis@provide.net</a:t>
            </a:r>
          </a:p>
        </p:txBody>
      </p:sp>
    </p:spTree>
    <p:extLst>
      <p:ext uri="{BB962C8B-B14F-4D97-AF65-F5344CB8AC3E}">
        <p14:creationId xmlns:p14="http://schemas.microsoft.com/office/powerpoint/2010/main" val="3111941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C5250-CB8F-8653-2E9E-CCB64116FBF3}"/>
              </a:ext>
            </a:extLst>
          </p:cNvPr>
          <p:cNvSpPr>
            <a:spLocks noGrp="1"/>
          </p:cNvSpPr>
          <p:nvPr>
            <p:ph type="title"/>
          </p:nvPr>
        </p:nvSpPr>
        <p:spPr/>
        <p:txBody>
          <a:bodyPr/>
          <a:lstStyle/>
          <a:p>
            <a:pPr algn="ctr"/>
            <a:r>
              <a:rPr lang="en-US" dirty="0"/>
              <a:t>401K Investment Classes</a:t>
            </a:r>
          </a:p>
        </p:txBody>
      </p:sp>
      <p:sp>
        <p:nvSpPr>
          <p:cNvPr id="3" name="Content Placeholder 2">
            <a:extLst>
              <a:ext uri="{FF2B5EF4-FFF2-40B4-BE49-F238E27FC236}">
                <a16:creationId xmlns:a16="http://schemas.microsoft.com/office/drawing/2014/main" id="{8BF90B79-0C12-B905-DF47-456865EB7755}"/>
              </a:ext>
            </a:extLst>
          </p:cNvPr>
          <p:cNvSpPr>
            <a:spLocks noGrp="1"/>
          </p:cNvSpPr>
          <p:nvPr>
            <p:ph idx="1"/>
          </p:nvPr>
        </p:nvSpPr>
        <p:spPr/>
        <p:txBody>
          <a:bodyPr>
            <a:normAutofit/>
          </a:bodyPr>
          <a:lstStyle/>
          <a:p>
            <a:pPr algn="just"/>
            <a:r>
              <a:rPr lang="en-US" dirty="0"/>
              <a:t>Our investment classes are offered in any format or shift time that meets your members’ schedules.  All courses are customized around company offered 401k choices</a:t>
            </a:r>
          </a:p>
          <a:p>
            <a:pPr algn="just"/>
            <a:endParaRPr lang="en-US" sz="1100" dirty="0"/>
          </a:p>
          <a:p>
            <a:r>
              <a:rPr lang="en-US" dirty="0"/>
              <a:t>Our classes have been immensely well received. Highest rated class by Saturn Corporation and GM Power Train North Flint</a:t>
            </a:r>
          </a:p>
        </p:txBody>
      </p:sp>
    </p:spTree>
    <p:extLst>
      <p:ext uri="{BB962C8B-B14F-4D97-AF65-F5344CB8AC3E}">
        <p14:creationId xmlns:p14="http://schemas.microsoft.com/office/powerpoint/2010/main" val="1931981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D946A6-A06E-C268-D5A6-46ED24230821}"/>
              </a:ext>
            </a:extLst>
          </p:cNvPr>
          <p:cNvPicPr>
            <a:picLocks noChangeAspect="1"/>
          </p:cNvPicPr>
          <p:nvPr/>
        </p:nvPicPr>
        <p:blipFill>
          <a:blip r:embed="rId2"/>
          <a:srcRect l="27903" t="6538" r="27581" b="7972"/>
          <a:stretch>
            <a:fillRect/>
          </a:stretch>
        </p:blipFill>
        <p:spPr>
          <a:xfrm>
            <a:off x="1445342" y="265470"/>
            <a:ext cx="6253316" cy="6751768"/>
          </a:xfrm>
          <a:prstGeom prst="rect">
            <a:avLst/>
          </a:prstGeom>
        </p:spPr>
      </p:pic>
    </p:spTree>
    <p:extLst>
      <p:ext uri="{BB962C8B-B14F-4D97-AF65-F5344CB8AC3E}">
        <p14:creationId xmlns:p14="http://schemas.microsoft.com/office/powerpoint/2010/main" val="3543102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DAC43D-074D-042D-F3E2-15A5DFAB1613}"/>
              </a:ext>
            </a:extLst>
          </p:cNvPr>
          <p:cNvPicPr>
            <a:picLocks noChangeAspect="1"/>
          </p:cNvPicPr>
          <p:nvPr/>
        </p:nvPicPr>
        <p:blipFill>
          <a:blip r:embed="rId2"/>
          <a:srcRect l="31564" t="15248" r="32758" b="6453"/>
          <a:stretch>
            <a:fillRect/>
          </a:stretch>
        </p:blipFill>
        <p:spPr>
          <a:xfrm>
            <a:off x="1873045" y="197529"/>
            <a:ext cx="5397909" cy="6660471"/>
          </a:xfrm>
          <a:prstGeom prst="rect">
            <a:avLst/>
          </a:prstGeom>
        </p:spPr>
      </p:pic>
    </p:spTree>
    <p:extLst>
      <p:ext uri="{BB962C8B-B14F-4D97-AF65-F5344CB8AC3E}">
        <p14:creationId xmlns:p14="http://schemas.microsoft.com/office/powerpoint/2010/main" val="3805805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29BC48-CD7F-0AB6-ADC5-D9FF02FAB4A8}"/>
              </a:ext>
            </a:extLst>
          </p:cNvPr>
          <p:cNvPicPr>
            <a:picLocks noChangeAspect="1"/>
          </p:cNvPicPr>
          <p:nvPr/>
        </p:nvPicPr>
        <p:blipFill>
          <a:blip r:embed="rId2"/>
          <a:srcRect l="24032" t="8259" r="22420" b="10841"/>
          <a:stretch>
            <a:fillRect/>
          </a:stretch>
        </p:blipFill>
        <p:spPr>
          <a:xfrm>
            <a:off x="1194619" y="162233"/>
            <a:ext cx="6754762" cy="5737480"/>
          </a:xfrm>
          <a:prstGeom prst="rect">
            <a:avLst/>
          </a:prstGeom>
        </p:spPr>
      </p:pic>
    </p:spTree>
    <p:extLst>
      <p:ext uri="{BB962C8B-B14F-4D97-AF65-F5344CB8AC3E}">
        <p14:creationId xmlns:p14="http://schemas.microsoft.com/office/powerpoint/2010/main" val="4065855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8B4E16-3DB7-90CD-9FDC-ADEF71635142}"/>
              </a:ext>
            </a:extLst>
          </p:cNvPr>
          <p:cNvPicPr>
            <a:picLocks noChangeAspect="1"/>
          </p:cNvPicPr>
          <p:nvPr/>
        </p:nvPicPr>
        <p:blipFill>
          <a:blip r:embed="rId2"/>
          <a:srcRect l="30968" t="15252" r="30685" b="5570"/>
          <a:stretch>
            <a:fillRect/>
          </a:stretch>
        </p:blipFill>
        <p:spPr>
          <a:xfrm>
            <a:off x="1673943" y="129389"/>
            <a:ext cx="5796116" cy="6728613"/>
          </a:xfrm>
          <a:prstGeom prst="rect">
            <a:avLst/>
          </a:prstGeom>
        </p:spPr>
      </p:pic>
    </p:spTree>
    <p:extLst>
      <p:ext uri="{BB962C8B-B14F-4D97-AF65-F5344CB8AC3E}">
        <p14:creationId xmlns:p14="http://schemas.microsoft.com/office/powerpoint/2010/main" val="4037857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314C18-3190-A0B4-F7A3-1A4079CAA61E}"/>
              </a:ext>
            </a:extLst>
          </p:cNvPr>
          <p:cNvPicPr>
            <a:picLocks noChangeAspect="1"/>
          </p:cNvPicPr>
          <p:nvPr/>
        </p:nvPicPr>
        <p:blipFill>
          <a:blip r:embed="rId2"/>
          <a:srcRect l="3548" t="6626" r="72959" b="2521"/>
          <a:stretch>
            <a:fillRect/>
          </a:stretch>
        </p:blipFill>
        <p:spPr>
          <a:xfrm>
            <a:off x="762348" y="91966"/>
            <a:ext cx="3111911" cy="6766034"/>
          </a:xfrm>
          <a:prstGeom prst="rect">
            <a:avLst/>
          </a:prstGeom>
        </p:spPr>
      </p:pic>
      <p:pic>
        <p:nvPicPr>
          <p:cNvPr id="5" name="Picture 4">
            <a:extLst>
              <a:ext uri="{FF2B5EF4-FFF2-40B4-BE49-F238E27FC236}">
                <a16:creationId xmlns:a16="http://schemas.microsoft.com/office/drawing/2014/main" id="{CABE6AB3-61B8-80C2-DD9E-4649D0C693BE}"/>
              </a:ext>
            </a:extLst>
          </p:cNvPr>
          <p:cNvPicPr>
            <a:picLocks noChangeAspect="1"/>
          </p:cNvPicPr>
          <p:nvPr/>
        </p:nvPicPr>
        <p:blipFill>
          <a:blip r:embed="rId3"/>
          <a:srcRect l="59193" t="6210" r="4194" b="3669"/>
          <a:stretch/>
        </p:blipFill>
        <p:spPr>
          <a:xfrm>
            <a:off x="4006646" y="91966"/>
            <a:ext cx="4822723" cy="6674068"/>
          </a:xfrm>
          <a:prstGeom prst="rect">
            <a:avLst/>
          </a:prstGeom>
        </p:spPr>
      </p:pic>
      <p:grpSp>
        <p:nvGrpSpPr>
          <p:cNvPr id="14" name="Group 13">
            <a:extLst>
              <a:ext uri="{FF2B5EF4-FFF2-40B4-BE49-F238E27FC236}">
                <a16:creationId xmlns:a16="http://schemas.microsoft.com/office/drawing/2014/main" id="{8F8D5F51-4705-7D1A-B7AC-4F5F9EBBAB1E}"/>
              </a:ext>
            </a:extLst>
          </p:cNvPr>
          <p:cNvGrpSpPr/>
          <p:nvPr/>
        </p:nvGrpSpPr>
        <p:grpSpPr>
          <a:xfrm>
            <a:off x="4527499" y="5308351"/>
            <a:ext cx="114840" cy="16200"/>
            <a:chOff x="4527499" y="5308351"/>
            <a:chExt cx="114840" cy="16200"/>
          </a:xfrm>
        </p:grpSpPr>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1DE4EFB8-064A-3870-DF67-DF87650D703A}"/>
                    </a:ext>
                  </a:extLst>
                </p14:cNvPr>
                <p14:cNvContentPartPr/>
                <p14:nvPr/>
              </p14:nvContentPartPr>
              <p14:xfrm>
                <a:off x="4541899" y="5308351"/>
                <a:ext cx="100440" cy="16200"/>
              </p14:xfrm>
            </p:contentPart>
          </mc:Choice>
          <mc:Fallback xmlns="">
            <p:pic>
              <p:nvPicPr>
                <p:cNvPr id="12" name="Ink 11">
                  <a:extLst>
                    <a:ext uri="{FF2B5EF4-FFF2-40B4-BE49-F238E27FC236}">
                      <a16:creationId xmlns:a16="http://schemas.microsoft.com/office/drawing/2014/main" id="{1DE4EFB8-064A-3870-DF67-DF87650D703A}"/>
                    </a:ext>
                  </a:extLst>
                </p:cNvPr>
                <p:cNvPicPr/>
                <p:nvPr/>
              </p:nvPicPr>
              <p:blipFill>
                <a:blip r:embed="rId5"/>
                <a:stretch>
                  <a:fillRect/>
                </a:stretch>
              </p:blipFill>
              <p:spPr>
                <a:xfrm>
                  <a:off x="4535779" y="5302231"/>
                  <a:ext cx="1126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488144B6-B0C1-2862-A4DC-CB4CD3E7091F}"/>
                    </a:ext>
                  </a:extLst>
                </p14:cNvPr>
                <p14:cNvContentPartPr/>
                <p14:nvPr/>
              </p14:nvContentPartPr>
              <p14:xfrm>
                <a:off x="4527499" y="5323831"/>
                <a:ext cx="100440" cy="360"/>
              </p14:xfrm>
            </p:contentPart>
          </mc:Choice>
          <mc:Fallback xmlns="">
            <p:pic>
              <p:nvPicPr>
                <p:cNvPr id="13" name="Ink 12">
                  <a:extLst>
                    <a:ext uri="{FF2B5EF4-FFF2-40B4-BE49-F238E27FC236}">
                      <a16:creationId xmlns:a16="http://schemas.microsoft.com/office/drawing/2014/main" id="{488144B6-B0C1-2862-A4DC-CB4CD3E7091F}"/>
                    </a:ext>
                  </a:extLst>
                </p:cNvPr>
                <p:cNvPicPr/>
                <p:nvPr/>
              </p:nvPicPr>
              <p:blipFill>
                <a:blip r:embed="rId7"/>
                <a:stretch>
                  <a:fillRect/>
                </a:stretch>
              </p:blipFill>
              <p:spPr>
                <a:xfrm>
                  <a:off x="4521379" y="5317711"/>
                  <a:ext cx="112680" cy="1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15" name="Ink 14">
                <a:extLst>
                  <a:ext uri="{FF2B5EF4-FFF2-40B4-BE49-F238E27FC236}">
                    <a16:creationId xmlns:a16="http://schemas.microsoft.com/office/drawing/2014/main" id="{7FBE972A-4CC3-612B-D694-07FCE3FDF585}"/>
                  </a:ext>
                </a:extLst>
              </p14:cNvPr>
              <p14:cNvContentPartPr/>
              <p14:nvPr/>
            </p14:nvContentPartPr>
            <p14:xfrm>
              <a:off x="4557019" y="6326071"/>
              <a:ext cx="115920" cy="15480"/>
            </p14:xfrm>
          </p:contentPart>
        </mc:Choice>
        <mc:Fallback xmlns="">
          <p:pic>
            <p:nvPicPr>
              <p:cNvPr id="15" name="Ink 14">
                <a:extLst>
                  <a:ext uri="{FF2B5EF4-FFF2-40B4-BE49-F238E27FC236}">
                    <a16:creationId xmlns:a16="http://schemas.microsoft.com/office/drawing/2014/main" id="{7FBE972A-4CC3-612B-D694-07FCE3FDF585}"/>
                  </a:ext>
                </a:extLst>
              </p:cNvPr>
              <p:cNvPicPr/>
              <p:nvPr/>
            </p:nvPicPr>
            <p:blipFill>
              <a:blip r:embed="rId9"/>
              <a:stretch>
                <a:fillRect/>
              </a:stretch>
            </p:blipFill>
            <p:spPr>
              <a:xfrm>
                <a:off x="4550899" y="6319951"/>
                <a:ext cx="1281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Ink 16">
                <a:extLst>
                  <a:ext uri="{FF2B5EF4-FFF2-40B4-BE49-F238E27FC236}">
                    <a16:creationId xmlns:a16="http://schemas.microsoft.com/office/drawing/2014/main" id="{A0676075-B41A-4340-F6A3-994BE9AC12F1}"/>
                  </a:ext>
                </a:extLst>
              </p14:cNvPr>
              <p14:cNvContentPartPr/>
              <p14:nvPr/>
            </p14:nvContentPartPr>
            <p14:xfrm>
              <a:off x="796099" y="2654431"/>
              <a:ext cx="1533960" cy="14760"/>
            </p14:xfrm>
          </p:contentPart>
        </mc:Choice>
        <mc:Fallback xmlns="">
          <p:pic>
            <p:nvPicPr>
              <p:cNvPr id="17" name="Ink 16">
                <a:extLst>
                  <a:ext uri="{FF2B5EF4-FFF2-40B4-BE49-F238E27FC236}">
                    <a16:creationId xmlns:a16="http://schemas.microsoft.com/office/drawing/2014/main" id="{A0676075-B41A-4340-F6A3-994BE9AC12F1}"/>
                  </a:ext>
                </a:extLst>
              </p:cNvPr>
              <p:cNvPicPr/>
              <p:nvPr/>
            </p:nvPicPr>
            <p:blipFill>
              <a:blip r:embed="rId11"/>
              <a:stretch>
                <a:fillRect/>
              </a:stretch>
            </p:blipFill>
            <p:spPr>
              <a:xfrm>
                <a:off x="789979" y="2648311"/>
                <a:ext cx="15462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 name="Ink 17">
                <a:extLst>
                  <a:ext uri="{FF2B5EF4-FFF2-40B4-BE49-F238E27FC236}">
                    <a16:creationId xmlns:a16="http://schemas.microsoft.com/office/drawing/2014/main" id="{A7EE6EC4-37AD-6DDE-04D2-BC515A8712A2}"/>
                  </a:ext>
                </a:extLst>
              </p14:cNvPr>
              <p14:cNvContentPartPr/>
              <p14:nvPr/>
            </p14:nvContentPartPr>
            <p14:xfrm>
              <a:off x="5530099" y="2255191"/>
              <a:ext cx="518400" cy="355320"/>
            </p14:xfrm>
          </p:contentPart>
        </mc:Choice>
        <mc:Fallback xmlns="">
          <p:pic>
            <p:nvPicPr>
              <p:cNvPr id="18" name="Ink 17">
                <a:extLst>
                  <a:ext uri="{FF2B5EF4-FFF2-40B4-BE49-F238E27FC236}">
                    <a16:creationId xmlns:a16="http://schemas.microsoft.com/office/drawing/2014/main" id="{A7EE6EC4-37AD-6DDE-04D2-BC515A8712A2}"/>
                  </a:ext>
                </a:extLst>
              </p:cNvPr>
              <p:cNvPicPr/>
              <p:nvPr/>
            </p:nvPicPr>
            <p:blipFill>
              <a:blip r:embed="rId13"/>
              <a:stretch>
                <a:fillRect/>
              </a:stretch>
            </p:blipFill>
            <p:spPr>
              <a:xfrm>
                <a:off x="5523979" y="2249071"/>
                <a:ext cx="530640" cy="367560"/>
              </a:xfrm>
              <a:prstGeom prst="rect">
                <a:avLst/>
              </a:prstGeom>
            </p:spPr>
          </p:pic>
        </mc:Fallback>
      </mc:AlternateContent>
    </p:spTree>
    <p:extLst>
      <p:ext uri="{BB962C8B-B14F-4D97-AF65-F5344CB8AC3E}">
        <p14:creationId xmlns:p14="http://schemas.microsoft.com/office/powerpoint/2010/main" val="2398583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600AA0-388A-869D-A7C0-E8A86B2C6DC1}"/>
              </a:ext>
            </a:extLst>
          </p:cNvPr>
          <p:cNvPicPr>
            <a:picLocks noChangeAspect="1"/>
          </p:cNvPicPr>
          <p:nvPr/>
        </p:nvPicPr>
        <p:blipFill>
          <a:blip r:embed="rId2"/>
          <a:srcRect l="1676" t="5391" r="76425" b="15144"/>
          <a:stretch/>
        </p:blipFill>
        <p:spPr>
          <a:xfrm>
            <a:off x="70884" y="85152"/>
            <a:ext cx="3303639" cy="6740013"/>
          </a:xfrm>
          <a:prstGeom prst="rect">
            <a:avLst/>
          </a:prstGeom>
        </p:spPr>
      </p:pic>
      <p:pic>
        <p:nvPicPr>
          <p:cNvPr id="6" name="Picture 5">
            <a:extLst>
              <a:ext uri="{FF2B5EF4-FFF2-40B4-BE49-F238E27FC236}">
                <a16:creationId xmlns:a16="http://schemas.microsoft.com/office/drawing/2014/main" id="{43FAC964-F12A-1F78-F04A-C90932028EBC}"/>
              </a:ext>
            </a:extLst>
          </p:cNvPr>
          <p:cNvPicPr>
            <a:picLocks noChangeAspect="1"/>
          </p:cNvPicPr>
          <p:nvPr/>
        </p:nvPicPr>
        <p:blipFill>
          <a:blip r:embed="rId3"/>
          <a:srcRect l="58226" t="4817" r="4355" b="15718"/>
          <a:stretch/>
        </p:blipFill>
        <p:spPr>
          <a:xfrm>
            <a:off x="3410649" y="32834"/>
            <a:ext cx="5688885" cy="6792331"/>
          </a:xfrm>
          <a:prstGeom prst="rect">
            <a:avLst/>
          </a:prstGeom>
        </p:spPr>
      </p:pic>
      <mc:AlternateContent xmlns:mc="http://schemas.openxmlformats.org/markup-compatibility/2006" xmlns:p14="http://schemas.microsoft.com/office/powerpoint/2010/main">
        <mc:Choice Requires="p14">
          <p:contentPart p14:bwMode="auto" r:id="rId4">
            <p14:nvContentPartPr>
              <p14:cNvPr id="17" name="Ink 16">
                <a:extLst>
                  <a:ext uri="{FF2B5EF4-FFF2-40B4-BE49-F238E27FC236}">
                    <a16:creationId xmlns:a16="http://schemas.microsoft.com/office/drawing/2014/main" id="{F1DE6105-8FF0-EC2E-8C6C-7A98C979AC23}"/>
                  </a:ext>
                </a:extLst>
              </p14:cNvPr>
              <p14:cNvContentPartPr/>
              <p14:nvPr/>
            </p14:nvContentPartPr>
            <p14:xfrm>
              <a:off x="4497979" y="1392991"/>
              <a:ext cx="50400" cy="22680"/>
            </p14:xfrm>
          </p:contentPart>
        </mc:Choice>
        <mc:Fallback xmlns="">
          <p:pic>
            <p:nvPicPr>
              <p:cNvPr id="17" name="Ink 16">
                <a:extLst>
                  <a:ext uri="{FF2B5EF4-FFF2-40B4-BE49-F238E27FC236}">
                    <a16:creationId xmlns:a16="http://schemas.microsoft.com/office/drawing/2014/main" id="{F1DE6105-8FF0-EC2E-8C6C-7A98C979AC23}"/>
                  </a:ext>
                </a:extLst>
              </p:cNvPr>
              <p:cNvPicPr/>
              <p:nvPr/>
            </p:nvPicPr>
            <p:blipFill>
              <a:blip r:embed="rId5"/>
              <a:stretch>
                <a:fillRect/>
              </a:stretch>
            </p:blipFill>
            <p:spPr>
              <a:xfrm>
                <a:off x="4491859" y="1386871"/>
                <a:ext cx="626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8" name="Ink 17">
                <a:extLst>
                  <a:ext uri="{FF2B5EF4-FFF2-40B4-BE49-F238E27FC236}">
                    <a16:creationId xmlns:a16="http://schemas.microsoft.com/office/drawing/2014/main" id="{0C0C7996-B922-0695-4A5F-8A7195334E84}"/>
                  </a:ext>
                </a:extLst>
              </p14:cNvPr>
              <p14:cNvContentPartPr/>
              <p14:nvPr/>
            </p14:nvContentPartPr>
            <p14:xfrm>
              <a:off x="4482859" y="2161951"/>
              <a:ext cx="95760" cy="20880"/>
            </p14:xfrm>
          </p:contentPart>
        </mc:Choice>
        <mc:Fallback xmlns="">
          <p:pic>
            <p:nvPicPr>
              <p:cNvPr id="18" name="Ink 17">
                <a:extLst>
                  <a:ext uri="{FF2B5EF4-FFF2-40B4-BE49-F238E27FC236}">
                    <a16:creationId xmlns:a16="http://schemas.microsoft.com/office/drawing/2014/main" id="{0C0C7996-B922-0695-4A5F-8A7195334E84}"/>
                  </a:ext>
                </a:extLst>
              </p:cNvPr>
              <p:cNvPicPr/>
              <p:nvPr/>
            </p:nvPicPr>
            <p:blipFill>
              <a:blip r:embed="rId7"/>
              <a:stretch>
                <a:fillRect/>
              </a:stretch>
            </p:blipFill>
            <p:spPr>
              <a:xfrm>
                <a:off x="4476739" y="2155831"/>
                <a:ext cx="1080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4" name="Ink 23">
                <a:extLst>
                  <a:ext uri="{FF2B5EF4-FFF2-40B4-BE49-F238E27FC236}">
                    <a16:creationId xmlns:a16="http://schemas.microsoft.com/office/drawing/2014/main" id="{226C7771-BB8C-5C05-67A5-7C861D023830}"/>
                  </a:ext>
                </a:extLst>
              </p14:cNvPr>
              <p14:cNvContentPartPr/>
              <p14:nvPr/>
            </p14:nvContentPartPr>
            <p14:xfrm>
              <a:off x="147379" y="3082111"/>
              <a:ext cx="1121400" cy="720"/>
            </p14:xfrm>
          </p:contentPart>
        </mc:Choice>
        <mc:Fallback xmlns="">
          <p:pic>
            <p:nvPicPr>
              <p:cNvPr id="24" name="Ink 23">
                <a:extLst>
                  <a:ext uri="{FF2B5EF4-FFF2-40B4-BE49-F238E27FC236}">
                    <a16:creationId xmlns:a16="http://schemas.microsoft.com/office/drawing/2014/main" id="{226C7771-BB8C-5C05-67A5-7C861D023830}"/>
                  </a:ext>
                </a:extLst>
              </p:cNvPr>
              <p:cNvPicPr/>
              <p:nvPr/>
            </p:nvPicPr>
            <p:blipFill>
              <a:blip r:embed="rId9"/>
              <a:stretch>
                <a:fillRect/>
              </a:stretch>
            </p:blipFill>
            <p:spPr>
              <a:xfrm>
                <a:off x="141259" y="3069871"/>
                <a:ext cx="11336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9" name="Ink 28">
                <a:extLst>
                  <a:ext uri="{FF2B5EF4-FFF2-40B4-BE49-F238E27FC236}">
                    <a16:creationId xmlns:a16="http://schemas.microsoft.com/office/drawing/2014/main" id="{B06F6F1B-757B-B9F7-07EE-E05AD0F609FD}"/>
                  </a:ext>
                </a:extLst>
              </p14:cNvPr>
              <p14:cNvContentPartPr/>
              <p14:nvPr/>
            </p14:nvContentPartPr>
            <p14:xfrm>
              <a:off x="176179" y="2373991"/>
              <a:ext cx="1239480" cy="15120"/>
            </p14:xfrm>
          </p:contentPart>
        </mc:Choice>
        <mc:Fallback xmlns="">
          <p:pic>
            <p:nvPicPr>
              <p:cNvPr id="29" name="Ink 28">
                <a:extLst>
                  <a:ext uri="{FF2B5EF4-FFF2-40B4-BE49-F238E27FC236}">
                    <a16:creationId xmlns:a16="http://schemas.microsoft.com/office/drawing/2014/main" id="{B06F6F1B-757B-B9F7-07EE-E05AD0F609FD}"/>
                  </a:ext>
                </a:extLst>
              </p:cNvPr>
              <p:cNvPicPr/>
              <p:nvPr/>
            </p:nvPicPr>
            <p:blipFill>
              <a:blip r:embed="rId11"/>
              <a:stretch>
                <a:fillRect/>
              </a:stretch>
            </p:blipFill>
            <p:spPr>
              <a:xfrm>
                <a:off x="170059" y="2367871"/>
                <a:ext cx="12517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1" name="Ink 30">
                <a:extLst>
                  <a:ext uri="{FF2B5EF4-FFF2-40B4-BE49-F238E27FC236}">
                    <a16:creationId xmlns:a16="http://schemas.microsoft.com/office/drawing/2014/main" id="{18EA04F7-3849-30CC-E9BA-CC9189C7C359}"/>
                  </a:ext>
                </a:extLst>
              </p14:cNvPr>
              <p14:cNvContentPartPr/>
              <p14:nvPr/>
            </p14:nvContentPartPr>
            <p14:xfrm>
              <a:off x="176179" y="1666231"/>
              <a:ext cx="1800720" cy="720"/>
            </p14:xfrm>
          </p:contentPart>
        </mc:Choice>
        <mc:Fallback xmlns="">
          <p:pic>
            <p:nvPicPr>
              <p:cNvPr id="31" name="Ink 30">
                <a:extLst>
                  <a:ext uri="{FF2B5EF4-FFF2-40B4-BE49-F238E27FC236}">
                    <a16:creationId xmlns:a16="http://schemas.microsoft.com/office/drawing/2014/main" id="{18EA04F7-3849-30CC-E9BA-CC9189C7C359}"/>
                  </a:ext>
                </a:extLst>
              </p:cNvPr>
              <p:cNvPicPr/>
              <p:nvPr/>
            </p:nvPicPr>
            <p:blipFill>
              <a:blip r:embed="rId13"/>
              <a:stretch>
                <a:fillRect/>
              </a:stretch>
            </p:blipFill>
            <p:spPr>
              <a:xfrm>
                <a:off x="170059" y="1653991"/>
                <a:ext cx="18129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2" name="Ink 31">
                <a:extLst>
                  <a:ext uri="{FF2B5EF4-FFF2-40B4-BE49-F238E27FC236}">
                    <a16:creationId xmlns:a16="http://schemas.microsoft.com/office/drawing/2014/main" id="{DBEFA5C4-B604-FC05-68CA-6433917257B2}"/>
                  </a:ext>
                </a:extLst>
              </p14:cNvPr>
              <p14:cNvContentPartPr/>
              <p14:nvPr/>
            </p14:nvContentPartPr>
            <p14:xfrm>
              <a:off x="5380699" y="2712391"/>
              <a:ext cx="537120" cy="397800"/>
            </p14:xfrm>
          </p:contentPart>
        </mc:Choice>
        <mc:Fallback xmlns="">
          <p:pic>
            <p:nvPicPr>
              <p:cNvPr id="32" name="Ink 31">
                <a:extLst>
                  <a:ext uri="{FF2B5EF4-FFF2-40B4-BE49-F238E27FC236}">
                    <a16:creationId xmlns:a16="http://schemas.microsoft.com/office/drawing/2014/main" id="{DBEFA5C4-B604-FC05-68CA-6433917257B2}"/>
                  </a:ext>
                </a:extLst>
              </p:cNvPr>
              <p:cNvPicPr/>
              <p:nvPr/>
            </p:nvPicPr>
            <p:blipFill>
              <a:blip r:embed="rId15"/>
              <a:stretch>
                <a:fillRect/>
              </a:stretch>
            </p:blipFill>
            <p:spPr>
              <a:xfrm>
                <a:off x="5374579" y="2706271"/>
                <a:ext cx="549360" cy="410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3" name="Ink 32">
                <a:extLst>
                  <a:ext uri="{FF2B5EF4-FFF2-40B4-BE49-F238E27FC236}">
                    <a16:creationId xmlns:a16="http://schemas.microsoft.com/office/drawing/2014/main" id="{027E03B2-7883-C02B-B128-41280143676F}"/>
                  </a:ext>
                </a:extLst>
              </p14:cNvPr>
              <p14:cNvContentPartPr/>
              <p14:nvPr/>
            </p14:nvContentPartPr>
            <p14:xfrm>
              <a:off x="5500939" y="2300551"/>
              <a:ext cx="367200" cy="360"/>
            </p14:xfrm>
          </p:contentPart>
        </mc:Choice>
        <mc:Fallback xmlns="">
          <p:pic>
            <p:nvPicPr>
              <p:cNvPr id="33" name="Ink 32">
                <a:extLst>
                  <a:ext uri="{FF2B5EF4-FFF2-40B4-BE49-F238E27FC236}">
                    <a16:creationId xmlns:a16="http://schemas.microsoft.com/office/drawing/2014/main" id="{027E03B2-7883-C02B-B128-41280143676F}"/>
                  </a:ext>
                </a:extLst>
              </p:cNvPr>
              <p:cNvPicPr/>
              <p:nvPr/>
            </p:nvPicPr>
            <p:blipFill>
              <a:blip r:embed="rId17"/>
              <a:stretch>
                <a:fillRect/>
              </a:stretch>
            </p:blipFill>
            <p:spPr>
              <a:xfrm>
                <a:off x="5494819" y="2294431"/>
                <a:ext cx="3794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5" name="Ink 34">
                <a:extLst>
                  <a:ext uri="{FF2B5EF4-FFF2-40B4-BE49-F238E27FC236}">
                    <a16:creationId xmlns:a16="http://schemas.microsoft.com/office/drawing/2014/main" id="{C3D3FBB8-318B-713E-1E33-CD569FE6A8F0}"/>
                  </a:ext>
                </a:extLst>
              </p14:cNvPr>
              <p14:cNvContentPartPr/>
              <p14:nvPr/>
            </p14:nvContentPartPr>
            <p14:xfrm>
              <a:off x="5471419" y="1577671"/>
              <a:ext cx="442800" cy="360"/>
            </p14:xfrm>
          </p:contentPart>
        </mc:Choice>
        <mc:Fallback xmlns="">
          <p:pic>
            <p:nvPicPr>
              <p:cNvPr id="35" name="Ink 34">
                <a:extLst>
                  <a:ext uri="{FF2B5EF4-FFF2-40B4-BE49-F238E27FC236}">
                    <a16:creationId xmlns:a16="http://schemas.microsoft.com/office/drawing/2014/main" id="{C3D3FBB8-318B-713E-1E33-CD569FE6A8F0}"/>
                  </a:ext>
                </a:extLst>
              </p:cNvPr>
              <p:cNvPicPr/>
              <p:nvPr/>
            </p:nvPicPr>
            <p:blipFill>
              <a:blip r:embed="rId19"/>
              <a:stretch>
                <a:fillRect/>
              </a:stretch>
            </p:blipFill>
            <p:spPr>
              <a:xfrm>
                <a:off x="5465299" y="1571551"/>
                <a:ext cx="4550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7" name="Ink 36">
                <a:extLst>
                  <a:ext uri="{FF2B5EF4-FFF2-40B4-BE49-F238E27FC236}">
                    <a16:creationId xmlns:a16="http://schemas.microsoft.com/office/drawing/2014/main" id="{E37F421F-D9B3-74FF-9578-50188723212F}"/>
                  </a:ext>
                </a:extLst>
              </p14:cNvPr>
              <p14:cNvContentPartPr/>
              <p14:nvPr/>
            </p14:nvContentPartPr>
            <p14:xfrm>
              <a:off x="5559979" y="5338591"/>
              <a:ext cx="280080" cy="14760"/>
            </p14:xfrm>
          </p:contentPart>
        </mc:Choice>
        <mc:Fallback xmlns="">
          <p:pic>
            <p:nvPicPr>
              <p:cNvPr id="37" name="Ink 36">
                <a:extLst>
                  <a:ext uri="{FF2B5EF4-FFF2-40B4-BE49-F238E27FC236}">
                    <a16:creationId xmlns:a16="http://schemas.microsoft.com/office/drawing/2014/main" id="{E37F421F-D9B3-74FF-9578-50188723212F}"/>
                  </a:ext>
                </a:extLst>
              </p:cNvPr>
              <p:cNvPicPr/>
              <p:nvPr/>
            </p:nvPicPr>
            <p:blipFill>
              <a:blip r:embed="rId21"/>
              <a:stretch>
                <a:fillRect/>
              </a:stretch>
            </p:blipFill>
            <p:spPr>
              <a:xfrm>
                <a:off x="5553859" y="5332471"/>
                <a:ext cx="2923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8" name="Ink 37">
                <a:extLst>
                  <a:ext uri="{FF2B5EF4-FFF2-40B4-BE49-F238E27FC236}">
                    <a16:creationId xmlns:a16="http://schemas.microsoft.com/office/drawing/2014/main" id="{1848675B-05DF-7200-5597-C07D8C26E738}"/>
                  </a:ext>
                </a:extLst>
              </p14:cNvPr>
              <p14:cNvContentPartPr/>
              <p14:nvPr/>
            </p14:nvContentPartPr>
            <p14:xfrm>
              <a:off x="5520019" y="5338591"/>
              <a:ext cx="40320" cy="360"/>
            </p14:xfrm>
          </p:contentPart>
        </mc:Choice>
        <mc:Fallback xmlns="">
          <p:pic>
            <p:nvPicPr>
              <p:cNvPr id="38" name="Ink 37">
                <a:extLst>
                  <a:ext uri="{FF2B5EF4-FFF2-40B4-BE49-F238E27FC236}">
                    <a16:creationId xmlns:a16="http://schemas.microsoft.com/office/drawing/2014/main" id="{1848675B-05DF-7200-5597-C07D8C26E738}"/>
                  </a:ext>
                </a:extLst>
              </p:cNvPr>
              <p:cNvPicPr/>
              <p:nvPr/>
            </p:nvPicPr>
            <p:blipFill>
              <a:blip r:embed="rId23"/>
              <a:stretch>
                <a:fillRect/>
              </a:stretch>
            </p:blipFill>
            <p:spPr>
              <a:xfrm>
                <a:off x="5513899" y="5332471"/>
                <a:ext cx="525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2" name="Ink 41">
                <a:extLst>
                  <a:ext uri="{FF2B5EF4-FFF2-40B4-BE49-F238E27FC236}">
                    <a16:creationId xmlns:a16="http://schemas.microsoft.com/office/drawing/2014/main" id="{3B5A3859-D94B-EA47-C9B9-7BBC078BCF7F}"/>
                  </a:ext>
                </a:extLst>
              </p14:cNvPr>
              <p14:cNvContentPartPr/>
              <p14:nvPr/>
            </p14:nvContentPartPr>
            <p14:xfrm>
              <a:off x="147379" y="5368111"/>
              <a:ext cx="928800" cy="14760"/>
            </p14:xfrm>
          </p:contentPart>
        </mc:Choice>
        <mc:Fallback xmlns="">
          <p:pic>
            <p:nvPicPr>
              <p:cNvPr id="42" name="Ink 41">
                <a:extLst>
                  <a:ext uri="{FF2B5EF4-FFF2-40B4-BE49-F238E27FC236}">
                    <a16:creationId xmlns:a16="http://schemas.microsoft.com/office/drawing/2014/main" id="{3B5A3859-D94B-EA47-C9B9-7BBC078BCF7F}"/>
                  </a:ext>
                </a:extLst>
              </p:cNvPr>
              <p:cNvPicPr/>
              <p:nvPr/>
            </p:nvPicPr>
            <p:blipFill>
              <a:blip r:embed="rId25"/>
              <a:stretch>
                <a:fillRect/>
              </a:stretch>
            </p:blipFill>
            <p:spPr>
              <a:xfrm>
                <a:off x="141259" y="5361991"/>
                <a:ext cx="941040" cy="27000"/>
              </a:xfrm>
              <a:prstGeom prst="rect">
                <a:avLst/>
              </a:prstGeom>
            </p:spPr>
          </p:pic>
        </mc:Fallback>
      </mc:AlternateContent>
    </p:spTree>
    <p:extLst>
      <p:ext uri="{BB962C8B-B14F-4D97-AF65-F5344CB8AC3E}">
        <p14:creationId xmlns:p14="http://schemas.microsoft.com/office/powerpoint/2010/main" val="25153701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193</TotalTime>
  <Words>233</Words>
  <Application>Microsoft Office PowerPoint</Application>
  <PresentationFormat>On-screen Show (4:3)</PresentationFormat>
  <Paragraphs>15</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Aptos</vt:lpstr>
      <vt:lpstr>Aptos Display</vt:lpstr>
      <vt:lpstr>Arial</vt:lpstr>
      <vt:lpstr>Office Theme</vt:lpstr>
      <vt:lpstr>Educational Investor Services (EIS)</vt:lpstr>
      <vt:lpstr>Company History and Mission</vt:lpstr>
      <vt:lpstr>401K Investment Classes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Now what?  Classes are being scheduled continually  If you feel this information will be of value to your membership  Contact us: EIS (850) 502-0909 eis@provide.net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Fabricio S.S.</dc:creator>
  <cp:lastModifiedBy>Steve Williams</cp:lastModifiedBy>
  <cp:revision>12</cp:revision>
  <dcterms:created xsi:type="dcterms:W3CDTF">2025-06-06T15:42:21Z</dcterms:created>
  <dcterms:modified xsi:type="dcterms:W3CDTF">2025-06-11T22:04:55Z</dcterms:modified>
</cp:coreProperties>
</file>